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86" r:id="rId2"/>
    <p:sldId id="288" r:id="rId3"/>
    <p:sldId id="258" r:id="rId4"/>
    <p:sldId id="284" r:id="rId5"/>
    <p:sldId id="294" r:id="rId6"/>
    <p:sldId id="291" r:id="rId7"/>
    <p:sldId id="292" r:id="rId8"/>
    <p:sldId id="293" r:id="rId9"/>
    <p:sldId id="295" r:id="rId10"/>
    <p:sldId id="296" r:id="rId11"/>
    <p:sldId id="298" r:id="rId12"/>
    <p:sldId id="299" r:id="rId13"/>
    <p:sldId id="297" r:id="rId14"/>
    <p:sldId id="300" r:id="rId15"/>
    <p:sldId id="289" r:id="rId16"/>
    <p:sldId id="301" r:id="rId17"/>
  </p:sldIdLst>
  <p:sldSz cx="12192000" cy="6858000"/>
  <p:notesSz cx="6858000" cy="9144000"/>
  <p:defaultText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4026" autoAdjust="0"/>
  </p:normalViewPr>
  <p:slideViewPr>
    <p:cSldViewPr snapToGrid="0">
      <p:cViewPr varScale="1">
        <p:scale>
          <a:sx n="53" d="100"/>
          <a:sy n="53" d="100"/>
        </p:scale>
        <p:origin x="139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5_2">
  <dgm:title val=""/>
  <dgm:desc val=""/>
  <dgm:catLst>
    <dgm:cat type="accent5" pri="11200"/>
  </dgm:catLst>
  <dgm:styleLbl name="node0">
    <dgm:fillClrLst meth="repeat">
      <a:schemeClr val="accent5"/>
    </dgm:fillClrLst>
    <dgm:linClrLst meth="repeat">
      <a:schemeClr val="lt1"/>
    </dgm:linClrLst>
    <dgm:effectClrLst/>
    <dgm:txLinClrLst/>
    <dgm:txFillClrLst/>
    <dgm:txEffectClrLst/>
  </dgm:styleLbl>
  <dgm:styleLbl name="node1">
    <dgm:fillClrLst meth="repeat">
      <a:schemeClr val="accent5"/>
    </dgm:fillClrLst>
    <dgm:linClrLst meth="repeat">
      <a:schemeClr val="lt1"/>
    </dgm:linClrLst>
    <dgm:effectClrLst/>
    <dgm:txLinClrLst/>
    <dgm:txFillClrLst/>
    <dgm:txEffectClrLst/>
  </dgm:styleLbl>
  <dgm:styleLbl name="alignNode1">
    <dgm:fillClrLst meth="repeat">
      <a:schemeClr val="accent5"/>
    </dgm:fillClrLst>
    <dgm:linClrLst meth="repeat">
      <a:schemeClr val="accent5"/>
    </dgm:linClrLst>
    <dgm:effectClrLst/>
    <dgm:txLinClrLst/>
    <dgm:txFillClrLst/>
    <dgm:txEffectClrLst/>
  </dgm:styleLbl>
  <dgm:styleLbl name="lnNode1">
    <dgm:fillClrLst meth="repeat">
      <a:schemeClr val="accent5"/>
    </dgm:fillClrLst>
    <dgm:linClrLst meth="repeat">
      <a:schemeClr val="lt1"/>
    </dgm:linClrLst>
    <dgm:effectClrLst/>
    <dgm:txLinClrLst/>
    <dgm:txFillClrLst/>
    <dgm:txEffectClrLst/>
  </dgm:styleLbl>
  <dgm:styleLbl name="vennNode1">
    <dgm:fillClrLst meth="repeat">
      <a:schemeClr val="accent5">
        <a:alpha val="50000"/>
      </a:schemeClr>
    </dgm:fillClrLst>
    <dgm:linClrLst meth="repeat">
      <a:schemeClr val="lt1"/>
    </dgm:linClrLst>
    <dgm:effectClrLst/>
    <dgm:txLinClrLst/>
    <dgm:txFillClrLst/>
    <dgm:txEffectClrLst/>
  </dgm:styleLbl>
  <dgm:styleLbl name="node2">
    <dgm:fillClrLst meth="repeat">
      <a:schemeClr val="accent5"/>
    </dgm:fillClrLst>
    <dgm:linClrLst meth="repeat">
      <a:schemeClr val="lt1"/>
    </dgm:linClrLst>
    <dgm:effectClrLst/>
    <dgm:txLinClrLst/>
    <dgm:txFillClrLst/>
    <dgm:txEffectClrLst/>
  </dgm:styleLbl>
  <dgm:styleLbl name="node3">
    <dgm:fillClrLst meth="repeat">
      <a:schemeClr val="accent5"/>
    </dgm:fillClrLst>
    <dgm:linClrLst meth="repeat">
      <a:schemeClr val="lt1"/>
    </dgm:linClrLst>
    <dgm:effectClrLst/>
    <dgm:txLinClrLst/>
    <dgm:txFillClrLst/>
    <dgm:txEffectClrLst/>
  </dgm:styleLbl>
  <dgm:styleLbl name="node4">
    <dgm:fillClrLst meth="repeat">
      <a:schemeClr val="accent5"/>
    </dgm:fillClrLst>
    <dgm:linClrLst meth="repeat">
      <a:schemeClr val="lt1"/>
    </dgm:linClrLst>
    <dgm:effectClrLst/>
    <dgm:txLinClrLst/>
    <dgm:txFillClrLst/>
    <dgm:txEffectClrLst/>
  </dgm:styleLbl>
  <dgm:styleLbl name="f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5">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5">
        <a:tint val="60000"/>
      </a:schemeClr>
    </dgm:fillClrLst>
    <dgm:linClrLst meth="repeat">
      <a:schemeClr val="accent5">
        <a:tint val="60000"/>
      </a:schemeClr>
    </dgm:linClrLst>
    <dgm:effectClrLst/>
    <dgm:txLinClrLst/>
    <dgm:txFillClrLst/>
    <dgm:txEffectClrLst/>
  </dgm:styleLbl>
  <dgm:styleLbl name="fgSibTrans2D1">
    <dgm:fillClrLst meth="repeat">
      <a:schemeClr val="accent5">
        <a:tint val="60000"/>
      </a:schemeClr>
    </dgm:fillClrLst>
    <dgm:linClrLst meth="repeat">
      <a:schemeClr val="accent5">
        <a:tint val="60000"/>
      </a:schemeClr>
    </dgm:linClrLst>
    <dgm:effectClrLst/>
    <dgm:txLinClrLst/>
    <dgm:txFillClrLst/>
    <dgm:txEffectClrLst/>
  </dgm:styleLbl>
  <dgm:styleLbl name="bgSibTrans2D1">
    <dgm:fillClrLst meth="repeat">
      <a:schemeClr val="accent5">
        <a:tint val="60000"/>
      </a:schemeClr>
    </dgm:fillClrLst>
    <dgm:linClrLst meth="repeat">
      <a:schemeClr val="accent5">
        <a:tint val="60000"/>
      </a:schemeClr>
    </dgm:linClrLst>
    <dgm:effectClrLst/>
    <dgm:txLinClrLst/>
    <dgm:txFillClrLst/>
    <dgm:txEffectClrLst/>
  </dgm:styleLbl>
  <dgm:styleLbl name="sibTrans1D1">
    <dgm:fillClrLst meth="repeat">
      <a:schemeClr val="accent5"/>
    </dgm:fillClrLst>
    <dgm:linClrLst meth="repeat">
      <a:schemeClr val="accent5"/>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dgm:linClrLst>
    <dgm:effectClrLst/>
    <dgm:txLinClrLst/>
    <dgm:txFillClrLst/>
    <dgm:txEffectClrLst/>
  </dgm:styleLbl>
  <dgm:styleLbl name="asst1">
    <dgm:fillClrLst meth="repeat">
      <a:schemeClr val="accent5"/>
    </dgm:fillClrLst>
    <dgm:linClrLst meth="repeat">
      <a:schemeClr val="lt1"/>
    </dgm:linClrLst>
    <dgm:effectClrLst/>
    <dgm:txLinClrLst/>
    <dgm:txFillClrLst/>
    <dgm:txEffectClrLst/>
  </dgm:styleLbl>
  <dgm:styleLbl name="asst2">
    <dgm:fillClrLst meth="repeat">
      <a:schemeClr val="accent5"/>
    </dgm:fillClrLst>
    <dgm:linClrLst meth="repeat">
      <a:schemeClr val="lt1"/>
    </dgm:linClrLst>
    <dgm:effectClrLst/>
    <dgm:txLinClrLst/>
    <dgm:txFillClrLst/>
    <dgm:txEffectClrLst/>
  </dgm:styleLbl>
  <dgm:styleLbl name="asst3">
    <dgm:fillClrLst meth="repeat">
      <a:schemeClr val="accent5"/>
    </dgm:fillClrLst>
    <dgm:linClrLst meth="repeat">
      <a:schemeClr val="lt1"/>
    </dgm:linClrLst>
    <dgm:effectClrLst/>
    <dgm:txLinClrLst/>
    <dgm:txFillClrLst/>
    <dgm:txEffectClrLst/>
  </dgm:styleLbl>
  <dgm:styleLbl name="asst4">
    <dgm:fillClrLst meth="repeat">
      <a:schemeClr val="accent5"/>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dgm:fillClrLst>
    <dgm:linClrLst meth="repeat">
      <a:schemeClr val="accent5"/>
    </dgm:linClrLst>
    <dgm:effectClrLst/>
    <dgm:txLinClrLst/>
    <dgm:txFillClrLst meth="repeat">
      <a:schemeClr val="lt1"/>
    </dgm:txFillClrLst>
    <dgm:txEffectClrLst/>
  </dgm:styleLbl>
  <dgm:styleLbl name="parChTrans2D3">
    <dgm:fillClrLst meth="repeat">
      <a:schemeClr val="accent5"/>
    </dgm:fillClrLst>
    <dgm:linClrLst meth="repeat">
      <a:schemeClr val="accent5"/>
    </dgm:linClrLst>
    <dgm:effectClrLst/>
    <dgm:txLinClrLst/>
    <dgm:txFillClrLst meth="repeat">
      <a:schemeClr val="lt1"/>
    </dgm:txFillClrLst>
    <dgm:txEffectClrLst/>
  </dgm:styleLbl>
  <dgm:styleLbl name="parChTrans2D4">
    <dgm:fillClrLst meth="repeat">
      <a:schemeClr val="accent5"/>
    </dgm:fillClrLst>
    <dgm:linClrLst meth="repeat">
      <a:schemeClr val="accent5"/>
    </dgm:linClrLst>
    <dgm:effectClrLst/>
    <dgm:txLinClrLst/>
    <dgm:txFillClrLst meth="repeat">
      <a:schemeClr val="lt1"/>
    </dgm:txFillClrLst>
    <dgm:txEffectClrLst/>
  </dgm:styleLbl>
  <dgm:styleLbl name="parChTrans1D1">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2">
    <dgm:fillClrLst meth="repeat">
      <a:schemeClr val="accent5"/>
    </dgm:fillClrLst>
    <dgm:linClrLst meth="repeat">
      <a:schemeClr val="accent5">
        <a:shade val="60000"/>
      </a:schemeClr>
    </dgm:linClrLst>
    <dgm:effectClrLst/>
    <dgm:txLinClrLst/>
    <dgm:txFillClrLst meth="repeat">
      <a:schemeClr val="tx1"/>
    </dgm:txFillClrLst>
    <dgm:txEffectClrLst/>
  </dgm:styleLbl>
  <dgm:styleLbl name="parChTrans1D3">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parChTrans1D4">
    <dgm:fillClrLst meth="repeat">
      <a:schemeClr val="accent5"/>
    </dgm:fillClrLst>
    <dgm:linClrLst meth="repeat">
      <a:schemeClr val="accent5">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solidFgAcc1">
    <dgm:fillClrLst meth="repeat">
      <a:schemeClr val="lt1"/>
    </dgm:fillClrLst>
    <dgm:linClrLst meth="repeat">
      <a:schemeClr val="accent5"/>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accent5"/>
    </dgm:linClrLst>
    <dgm:effectClrLst/>
    <dgm:txLinClrLst/>
    <dgm:txFillClrLst meth="repeat">
      <a:schemeClr val="dk1"/>
    </dgm:txFillClrLst>
    <dgm:txEffectClrLst/>
  </dgm:styleLbl>
  <dgm:styleLbl name="dkBgShp">
    <dgm:fillClrLst meth="repeat">
      <a:schemeClr val="accent5">
        <a:shade val="80000"/>
      </a:schemeClr>
    </dgm:fillClrLst>
    <dgm:linClrLst meth="repeat">
      <a:schemeClr val="accent5"/>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F79D7A7-EDD5-4867-939A-22EF0F720E67}" type="doc">
      <dgm:prSet loTypeId="urn:microsoft.com/office/officeart/2005/8/layout/lProcess3" loCatId="process" qsTypeId="urn:microsoft.com/office/officeart/2005/8/quickstyle/simple1" qsCatId="simple" csTypeId="urn:microsoft.com/office/officeart/2005/8/colors/accent5_2" csCatId="accent5" phldr="1"/>
      <dgm:spPr/>
      <dgm:t>
        <a:bodyPr/>
        <a:lstStyle/>
        <a:p>
          <a:endParaRPr lang="es-ES"/>
        </a:p>
      </dgm:t>
    </dgm:pt>
    <dgm:pt modelId="{E8C8A988-18B3-4B6F-AC8C-0539FAADFE76}">
      <dgm:prSet phldrT="[Texto]" custT="1"/>
      <dgm:spPr/>
      <dgm:t>
        <a:bodyPr/>
        <a:lstStyle/>
        <a:p>
          <a:r>
            <a:rPr lang="es-ES" sz="3200" dirty="0">
              <a:latin typeface="Russo One" panose="020B0604020202020204" charset="0"/>
            </a:rPr>
            <a:t>Sesión 1</a:t>
          </a:r>
        </a:p>
      </dgm:t>
    </dgm:pt>
    <dgm:pt modelId="{81B128FB-0DF9-46CE-8782-C0B63953DBA2}" type="parTrans" cxnId="{3A2CA214-1B6A-4B5C-B530-95F4C47256FB}">
      <dgm:prSet/>
      <dgm:spPr/>
      <dgm:t>
        <a:bodyPr/>
        <a:lstStyle/>
        <a:p>
          <a:endParaRPr lang="es-ES" sz="1100">
            <a:latin typeface="Russo One" panose="020B0604020202020204" charset="0"/>
          </a:endParaRPr>
        </a:p>
      </dgm:t>
    </dgm:pt>
    <dgm:pt modelId="{EA35FEA8-42EB-4A94-AC48-4191B48A3B90}" type="sibTrans" cxnId="{3A2CA214-1B6A-4B5C-B530-95F4C47256FB}">
      <dgm:prSet/>
      <dgm:spPr/>
      <dgm:t>
        <a:bodyPr/>
        <a:lstStyle/>
        <a:p>
          <a:endParaRPr lang="es-ES" sz="1100">
            <a:latin typeface="Russo One" panose="020B0604020202020204" charset="0"/>
          </a:endParaRPr>
        </a:p>
      </dgm:t>
    </dgm:pt>
    <dgm:pt modelId="{04E9F8A7-E571-420B-88B1-7C5E3749B798}">
      <dgm:prSet phldrT="[Texto]" custT="1"/>
      <dgm:spPr/>
      <dgm:t>
        <a:bodyPr/>
        <a:lstStyle/>
        <a:p>
          <a:r>
            <a:rPr lang="es-ES" sz="2000" dirty="0">
              <a:latin typeface="Russo One" panose="020B0604020202020204" charset="0"/>
            </a:rPr>
            <a:t>Cada sesión está preparada para realizarse en 50 minutos</a:t>
          </a:r>
        </a:p>
      </dgm:t>
    </dgm:pt>
    <dgm:pt modelId="{07CA0DFA-6567-46B5-9380-01D62FD47405}" type="parTrans" cxnId="{4022297C-3906-46CA-B548-435FCDAB63F2}">
      <dgm:prSet/>
      <dgm:spPr/>
      <dgm:t>
        <a:bodyPr/>
        <a:lstStyle/>
        <a:p>
          <a:endParaRPr lang="es-ES" sz="1100">
            <a:latin typeface="Russo One" panose="020B0604020202020204" charset="0"/>
          </a:endParaRPr>
        </a:p>
      </dgm:t>
    </dgm:pt>
    <dgm:pt modelId="{1121E731-9665-4074-B217-EDAC277A3630}" type="sibTrans" cxnId="{4022297C-3906-46CA-B548-435FCDAB63F2}">
      <dgm:prSet/>
      <dgm:spPr/>
      <dgm:t>
        <a:bodyPr/>
        <a:lstStyle/>
        <a:p>
          <a:endParaRPr lang="es-ES" sz="1100">
            <a:latin typeface="Russo One" panose="020B0604020202020204" charset="0"/>
          </a:endParaRPr>
        </a:p>
      </dgm:t>
    </dgm:pt>
    <dgm:pt modelId="{F40471FD-5953-4543-B8E5-12057780785F}">
      <dgm:prSet phldrT="[Texto]" custT="1"/>
      <dgm:spPr/>
      <dgm:t>
        <a:bodyPr/>
        <a:lstStyle/>
        <a:p>
          <a:r>
            <a:rPr lang="es-ES" sz="3600" dirty="0">
              <a:latin typeface="Russo One" panose="020B0604020202020204" charset="0"/>
            </a:rPr>
            <a:t>Sesión 2</a:t>
          </a:r>
        </a:p>
      </dgm:t>
    </dgm:pt>
    <dgm:pt modelId="{41AD30AB-2D9D-4686-BC6C-255D668315B4}" type="parTrans" cxnId="{2FC20940-712A-4DEC-A9C7-851CEB40B2FA}">
      <dgm:prSet/>
      <dgm:spPr/>
      <dgm:t>
        <a:bodyPr/>
        <a:lstStyle/>
        <a:p>
          <a:endParaRPr lang="es-ES" sz="1100">
            <a:latin typeface="Russo One" panose="020B0604020202020204" charset="0"/>
          </a:endParaRPr>
        </a:p>
      </dgm:t>
    </dgm:pt>
    <dgm:pt modelId="{44670E5E-A25D-4D9D-9C4B-25975E0B9E7F}" type="sibTrans" cxnId="{2FC20940-712A-4DEC-A9C7-851CEB40B2FA}">
      <dgm:prSet/>
      <dgm:spPr/>
      <dgm:t>
        <a:bodyPr/>
        <a:lstStyle/>
        <a:p>
          <a:endParaRPr lang="es-ES" sz="1100">
            <a:latin typeface="Russo One" panose="020B0604020202020204" charset="0"/>
          </a:endParaRPr>
        </a:p>
      </dgm:t>
    </dgm:pt>
    <dgm:pt modelId="{A51C5E4B-38F7-428E-96EE-CD2793B2F691}">
      <dgm:prSet phldrT="[Texto]" custT="1"/>
      <dgm:spPr/>
      <dgm:t>
        <a:bodyPr/>
        <a:lstStyle/>
        <a:p>
          <a:r>
            <a:rPr lang="es-ES" sz="2000" dirty="0">
              <a:latin typeface="Russo One" panose="020B0604020202020204" charset="0"/>
            </a:rPr>
            <a:t>Cada sesión tiene al menos 2 actividades La primera implica reflexión y creatividad</a:t>
          </a:r>
        </a:p>
      </dgm:t>
    </dgm:pt>
    <dgm:pt modelId="{E5C85296-CDDE-407F-A29B-75606B31A8D6}" type="parTrans" cxnId="{F6085CB5-EBE4-49F9-8D38-52EE0E7C9DEA}">
      <dgm:prSet/>
      <dgm:spPr/>
      <dgm:t>
        <a:bodyPr/>
        <a:lstStyle/>
        <a:p>
          <a:endParaRPr lang="es-ES" sz="1100">
            <a:latin typeface="Russo One" panose="020B0604020202020204" charset="0"/>
          </a:endParaRPr>
        </a:p>
      </dgm:t>
    </dgm:pt>
    <dgm:pt modelId="{0F79E791-6125-4CD4-9E7D-9F16408C8B22}" type="sibTrans" cxnId="{F6085CB5-EBE4-49F9-8D38-52EE0E7C9DEA}">
      <dgm:prSet/>
      <dgm:spPr/>
      <dgm:t>
        <a:bodyPr/>
        <a:lstStyle/>
        <a:p>
          <a:endParaRPr lang="es-ES" sz="1100">
            <a:latin typeface="Russo One" panose="020B0604020202020204" charset="0"/>
          </a:endParaRPr>
        </a:p>
      </dgm:t>
    </dgm:pt>
    <dgm:pt modelId="{193B50CA-84EC-481D-A8E0-1D45C4B9D9BF}">
      <dgm:prSet phldrT="[Texto]" custT="1"/>
      <dgm:spPr/>
      <dgm:t>
        <a:bodyPr/>
        <a:lstStyle/>
        <a:p>
          <a:r>
            <a:rPr lang="es-ES" sz="3600" dirty="0">
              <a:latin typeface="Russo One" panose="020B0604020202020204" charset="0"/>
            </a:rPr>
            <a:t>Sesión 3</a:t>
          </a:r>
        </a:p>
      </dgm:t>
    </dgm:pt>
    <dgm:pt modelId="{FACA2E76-22AC-4489-A205-7C1CEC0C325F}" type="parTrans" cxnId="{CA8A8E3C-0BFA-46D8-BB51-E40EE8B911CC}">
      <dgm:prSet/>
      <dgm:spPr/>
      <dgm:t>
        <a:bodyPr/>
        <a:lstStyle/>
        <a:p>
          <a:endParaRPr lang="es-ES" sz="1100">
            <a:latin typeface="Russo One" panose="020B0604020202020204" charset="0"/>
          </a:endParaRPr>
        </a:p>
      </dgm:t>
    </dgm:pt>
    <dgm:pt modelId="{D886E97B-3A0F-4D03-81B1-2C881CFE2637}" type="sibTrans" cxnId="{CA8A8E3C-0BFA-46D8-BB51-E40EE8B911CC}">
      <dgm:prSet/>
      <dgm:spPr/>
      <dgm:t>
        <a:bodyPr/>
        <a:lstStyle/>
        <a:p>
          <a:endParaRPr lang="es-ES" sz="1100">
            <a:latin typeface="Russo One" panose="020B0604020202020204" charset="0"/>
          </a:endParaRPr>
        </a:p>
      </dgm:t>
    </dgm:pt>
    <dgm:pt modelId="{E9583AF1-0FF0-4D86-BF25-D21373EABB2D}">
      <dgm:prSet phldrT="[Texto]" custT="1"/>
      <dgm:spPr/>
      <dgm:t>
        <a:bodyPr/>
        <a:lstStyle/>
        <a:p>
          <a:r>
            <a:rPr lang="es-ES" sz="2000" dirty="0">
              <a:latin typeface="Russo One" panose="020B0604020202020204" charset="0"/>
            </a:rPr>
            <a:t>La segunda es la que hace uso del repositorio de vídeos de mentoras </a:t>
          </a:r>
          <a:r>
            <a:rPr lang="es-ES" sz="2000" dirty="0">
              <a:latin typeface="Russo One" panose="020B0604020202020204" charset="0"/>
              <a:sym typeface="Wingdings" panose="05000000000000000000" pitchFamily="2" charset="2"/>
            </a:rPr>
            <a:t></a:t>
          </a:r>
          <a:endParaRPr lang="es-ES" sz="2000" dirty="0">
            <a:latin typeface="Russo One" panose="020B0604020202020204" charset="0"/>
          </a:endParaRPr>
        </a:p>
      </dgm:t>
    </dgm:pt>
    <dgm:pt modelId="{DE15D4F2-17F6-457F-87D1-2C29CA1A5D4B}" type="parTrans" cxnId="{A1D67223-4E8C-41E1-A1F8-176DC3925E19}">
      <dgm:prSet/>
      <dgm:spPr/>
      <dgm:t>
        <a:bodyPr/>
        <a:lstStyle/>
        <a:p>
          <a:endParaRPr lang="es-ES" sz="1100">
            <a:latin typeface="Russo One" panose="020B0604020202020204" charset="0"/>
          </a:endParaRPr>
        </a:p>
      </dgm:t>
    </dgm:pt>
    <dgm:pt modelId="{94440FFD-A589-4F1C-A0D5-6A2828B768CB}" type="sibTrans" cxnId="{A1D67223-4E8C-41E1-A1F8-176DC3925E19}">
      <dgm:prSet/>
      <dgm:spPr/>
      <dgm:t>
        <a:bodyPr/>
        <a:lstStyle/>
        <a:p>
          <a:endParaRPr lang="es-ES" sz="1100">
            <a:latin typeface="Russo One" panose="020B0604020202020204" charset="0"/>
          </a:endParaRPr>
        </a:p>
      </dgm:t>
    </dgm:pt>
    <dgm:pt modelId="{6C9A88B0-504B-4956-96C7-D1D4EDB8F1A9}" type="pres">
      <dgm:prSet presAssocID="{DF79D7A7-EDD5-4867-939A-22EF0F720E67}" presName="Name0" presStyleCnt="0">
        <dgm:presLayoutVars>
          <dgm:chPref val="3"/>
          <dgm:dir/>
          <dgm:animLvl val="lvl"/>
          <dgm:resizeHandles/>
        </dgm:presLayoutVars>
      </dgm:prSet>
      <dgm:spPr/>
    </dgm:pt>
    <dgm:pt modelId="{B506AFF1-C337-4C54-AE44-533090995A11}" type="pres">
      <dgm:prSet presAssocID="{E8C8A988-18B3-4B6F-AC8C-0539FAADFE76}" presName="horFlow" presStyleCnt="0"/>
      <dgm:spPr/>
    </dgm:pt>
    <dgm:pt modelId="{50C84798-EFDA-4D9F-8645-0393A74C3C67}" type="pres">
      <dgm:prSet presAssocID="{E8C8A988-18B3-4B6F-AC8C-0539FAADFE76}" presName="bigChev" presStyleLbl="node1" presStyleIdx="0" presStyleCnt="3"/>
      <dgm:spPr/>
    </dgm:pt>
    <dgm:pt modelId="{CE85E85D-CD3E-44E2-8360-EBF251773ADA}" type="pres">
      <dgm:prSet presAssocID="{07CA0DFA-6567-46B5-9380-01D62FD47405}" presName="parTrans" presStyleCnt="0"/>
      <dgm:spPr/>
    </dgm:pt>
    <dgm:pt modelId="{305AAE4B-3253-43C9-8B26-2758A258EFBF}" type="pres">
      <dgm:prSet presAssocID="{04E9F8A7-E571-420B-88B1-7C5E3749B798}" presName="node" presStyleLbl="alignAccFollowNode1" presStyleIdx="0" presStyleCnt="3" custScaleX="125701" custScaleY="106077">
        <dgm:presLayoutVars>
          <dgm:bulletEnabled val="1"/>
        </dgm:presLayoutVars>
      </dgm:prSet>
      <dgm:spPr/>
    </dgm:pt>
    <dgm:pt modelId="{1A06049C-0BB6-4535-888D-67EE9F92172C}" type="pres">
      <dgm:prSet presAssocID="{E8C8A988-18B3-4B6F-AC8C-0539FAADFE76}" presName="vSp" presStyleCnt="0"/>
      <dgm:spPr/>
    </dgm:pt>
    <dgm:pt modelId="{4CA2592C-B626-4D15-8D65-C3E191C2AA88}" type="pres">
      <dgm:prSet presAssocID="{F40471FD-5953-4543-B8E5-12057780785F}" presName="horFlow" presStyleCnt="0"/>
      <dgm:spPr/>
    </dgm:pt>
    <dgm:pt modelId="{4D2571C4-A068-4E6B-9434-023B3A9C9B47}" type="pres">
      <dgm:prSet presAssocID="{F40471FD-5953-4543-B8E5-12057780785F}" presName="bigChev" presStyleLbl="node1" presStyleIdx="1" presStyleCnt="3"/>
      <dgm:spPr/>
    </dgm:pt>
    <dgm:pt modelId="{63D64575-3660-4DD6-9FCF-BFD5A477CC90}" type="pres">
      <dgm:prSet presAssocID="{E5C85296-CDDE-407F-A29B-75606B31A8D6}" presName="parTrans" presStyleCnt="0"/>
      <dgm:spPr/>
    </dgm:pt>
    <dgm:pt modelId="{A326FFD6-25F5-4F28-8ED7-3A37139A29C4}" type="pres">
      <dgm:prSet presAssocID="{A51C5E4B-38F7-428E-96EE-CD2793B2F691}" presName="node" presStyleLbl="alignAccFollowNode1" presStyleIdx="1" presStyleCnt="3" custScaleX="129002" custScaleY="118011">
        <dgm:presLayoutVars>
          <dgm:bulletEnabled val="1"/>
        </dgm:presLayoutVars>
      </dgm:prSet>
      <dgm:spPr/>
    </dgm:pt>
    <dgm:pt modelId="{733FC21C-F9F8-4F4F-8238-DBE283F5F482}" type="pres">
      <dgm:prSet presAssocID="{F40471FD-5953-4543-B8E5-12057780785F}" presName="vSp" presStyleCnt="0"/>
      <dgm:spPr/>
    </dgm:pt>
    <dgm:pt modelId="{356D17D7-03B3-46C9-8AEC-C0B8C9BB6EEA}" type="pres">
      <dgm:prSet presAssocID="{193B50CA-84EC-481D-A8E0-1D45C4B9D9BF}" presName="horFlow" presStyleCnt="0"/>
      <dgm:spPr/>
    </dgm:pt>
    <dgm:pt modelId="{AFA7B9DF-7C89-4183-9915-1E1039AF35F3}" type="pres">
      <dgm:prSet presAssocID="{193B50CA-84EC-481D-A8E0-1D45C4B9D9BF}" presName="bigChev" presStyleLbl="node1" presStyleIdx="2" presStyleCnt="3" custLinFactNeighborX="-498" custLinFactNeighborY="5126"/>
      <dgm:spPr/>
    </dgm:pt>
    <dgm:pt modelId="{7B346EB0-1B4C-435B-A5CD-7353BEEC19C0}" type="pres">
      <dgm:prSet presAssocID="{DE15D4F2-17F6-457F-87D1-2C29CA1A5D4B}" presName="parTrans" presStyleCnt="0"/>
      <dgm:spPr/>
    </dgm:pt>
    <dgm:pt modelId="{630281BE-B9F5-412F-9CC2-D56F61895B60}" type="pres">
      <dgm:prSet presAssocID="{E9583AF1-0FF0-4D86-BF25-D21373EABB2D}" presName="node" presStyleLbl="alignAccFollowNode1" presStyleIdx="2" presStyleCnt="3" custScaleX="130194" custScaleY="101812">
        <dgm:presLayoutVars>
          <dgm:bulletEnabled val="1"/>
        </dgm:presLayoutVars>
      </dgm:prSet>
      <dgm:spPr/>
    </dgm:pt>
  </dgm:ptLst>
  <dgm:cxnLst>
    <dgm:cxn modelId="{3A2CA214-1B6A-4B5C-B530-95F4C47256FB}" srcId="{DF79D7A7-EDD5-4867-939A-22EF0F720E67}" destId="{E8C8A988-18B3-4B6F-AC8C-0539FAADFE76}" srcOrd="0" destOrd="0" parTransId="{81B128FB-0DF9-46CE-8782-C0B63953DBA2}" sibTransId="{EA35FEA8-42EB-4A94-AC48-4191B48A3B90}"/>
    <dgm:cxn modelId="{72633315-5841-447C-99CB-09CD98A25E9F}" type="presOf" srcId="{A51C5E4B-38F7-428E-96EE-CD2793B2F691}" destId="{A326FFD6-25F5-4F28-8ED7-3A37139A29C4}" srcOrd="0" destOrd="0" presId="urn:microsoft.com/office/officeart/2005/8/layout/lProcess3"/>
    <dgm:cxn modelId="{A1D67223-4E8C-41E1-A1F8-176DC3925E19}" srcId="{193B50CA-84EC-481D-A8E0-1D45C4B9D9BF}" destId="{E9583AF1-0FF0-4D86-BF25-D21373EABB2D}" srcOrd="0" destOrd="0" parTransId="{DE15D4F2-17F6-457F-87D1-2C29CA1A5D4B}" sibTransId="{94440FFD-A589-4F1C-A0D5-6A2828B768CB}"/>
    <dgm:cxn modelId="{D948E22D-DE0D-4A28-853C-A869D7808E04}" type="presOf" srcId="{04E9F8A7-E571-420B-88B1-7C5E3749B798}" destId="{305AAE4B-3253-43C9-8B26-2758A258EFBF}" srcOrd="0" destOrd="0" presId="urn:microsoft.com/office/officeart/2005/8/layout/lProcess3"/>
    <dgm:cxn modelId="{71572938-7E37-477E-A325-CBB3785CAAC4}" type="presOf" srcId="{E9583AF1-0FF0-4D86-BF25-D21373EABB2D}" destId="{630281BE-B9F5-412F-9CC2-D56F61895B60}" srcOrd="0" destOrd="0" presId="urn:microsoft.com/office/officeart/2005/8/layout/lProcess3"/>
    <dgm:cxn modelId="{CA8A8E3C-0BFA-46D8-BB51-E40EE8B911CC}" srcId="{DF79D7A7-EDD5-4867-939A-22EF0F720E67}" destId="{193B50CA-84EC-481D-A8E0-1D45C4B9D9BF}" srcOrd="2" destOrd="0" parTransId="{FACA2E76-22AC-4489-A205-7C1CEC0C325F}" sibTransId="{D886E97B-3A0F-4D03-81B1-2C881CFE2637}"/>
    <dgm:cxn modelId="{2FC20940-712A-4DEC-A9C7-851CEB40B2FA}" srcId="{DF79D7A7-EDD5-4867-939A-22EF0F720E67}" destId="{F40471FD-5953-4543-B8E5-12057780785F}" srcOrd="1" destOrd="0" parTransId="{41AD30AB-2D9D-4686-BC6C-255D668315B4}" sibTransId="{44670E5E-A25D-4D9D-9C4B-25975E0B9E7F}"/>
    <dgm:cxn modelId="{641A0E68-0821-40F3-92DA-A2ED9C165707}" type="presOf" srcId="{F40471FD-5953-4543-B8E5-12057780785F}" destId="{4D2571C4-A068-4E6B-9434-023B3A9C9B47}" srcOrd="0" destOrd="0" presId="urn:microsoft.com/office/officeart/2005/8/layout/lProcess3"/>
    <dgm:cxn modelId="{4022297C-3906-46CA-B548-435FCDAB63F2}" srcId="{E8C8A988-18B3-4B6F-AC8C-0539FAADFE76}" destId="{04E9F8A7-E571-420B-88B1-7C5E3749B798}" srcOrd="0" destOrd="0" parTransId="{07CA0DFA-6567-46B5-9380-01D62FD47405}" sibTransId="{1121E731-9665-4074-B217-EDAC277A3630}"/>
    <dgm:cxn modelId="{F6085CB5-EBE4-49F9-8D38-52EE0E7C9DEA}" srcId="{F40471FD-5953-4543-B8E5-12057780785F}" destId="{A51C5E4B-38F7-428E-96EE-CD2793B2F691}" srcOrd="0" destOrd="0" parTransId="{E5C85296-CDDE-407F-A29B-75606B31A8D6}" sibTransId="{0F79E791-6125-4CD4-9E7D-9F16408C8B22}"/>
    <dgm:cxn modelId="{7AD1CADB-AA16-40F2-96E9-EBFDAA88AFCF}" type="presOf" srcId="{193B50CA-84EC-481D-A8E0-1D45C4B9D9BF}" destId="{AFA7B9DF-7C89-4183-9915-1E1039AF35F3}" srcOrd="0" destOrd="0" presId="urn:microsoft.com/office/officeart/2005/8/layout/lProcess3"/>
    <dgm:cxn modelId="{E9C31FDC-BE81-4733-9202-86F34CCDDBD4}" type="presOf" srcId="{DF79D7A7-EDD5-4867-939A-22EF0F720E67}" destId="{6C9A88B0-504B-4956-96C7-D1D4EDB8F1A9}" srcOrd="0" destOrd="0" presId="urn:microsoft.com/office/officeart/2005/8/layout/lProcess3"/>
    <dgm:cxn modelId="{E1706CE3-D9A9-4F47-A523-4FF67D68D268}" type="presOf" srcId="{E8C8A988-18B3-4B6F-AC8C-0539FAADFE76}" destId="{50C84798-EFDA-4D9F-8645-0393A74C3C67}" srcOrd="0" destOrd="0" presId="urn:microsoft.com/office/officeart/2005/8/layout/lProcess3"/>
    <dgm:cxn modelId="{183EC167-8261-41F5-830F-119CAB487913}" type="presParOf" srcId="{6C9A88B0-504B-4956-96C7-D1D4EDB8F1A9}" destId="{B506AFF1-C337-4C54-AE44-533090995A11}" srcOrd="0" destOrd="0" presId="urn:microsoft.com/office/officeart/2005/8/layout/lProcess3"/>
    <dgm:cxn modelId="{35C69875-7E96-4015-A6B8-E6DACD8528C1}" type="presParOf" srcId="{B506AFF1-C337-4C54-AE44-533090995A11}" destId="{50C84798-EFDA-4D9F-8645-0393A74C3C67}" srcOrd="0" destOrd="0" presId="urn:microsoft.com/office/officeart/2005/8/layout/lProcess3"/>
    <dgm:cxn modelId="{7351608A-4D62-4745-936A-09FA4F45D3F8}" type="presParOf" srcId="{B506AFF1-C337-4C54-AE44-533090995A11}" destId="{CE85E85D-CD3E-44E2-8360-EBF251773ADA}" srcOrd="1" destOrd="0" presId="urn:microsoft.com/office/officeart/2005/8/layout/lProcess3"/>
    <dgm:cxn modelId="{AE8A83D1-2E42-44F7-A10E-E1CA70A2EF07}" type="presParOf" srcId="{B506AFF1-C337-4C54-AE44-533090995A11}" destId="{305AAE4B-3253-43C9-8B26-2758A258EFBF}" srcOrd="2" destOrd="0" presId="urn:microsoft.com/office/officeart/2005/8/layout/lProcess3"/>
    <dgm:cxn modelId="{94E52A91-4E99-4553-91DB-A6D7419A348B}" type="presParOf" srcId="{6C9A88B0-504B-4956-96C7-D1D4EDB8F1A9}" destId="{1A06049C-0BB6-4535-888D-67EE9F92172C}" srcOrd="1" destOrd="0" presId="urn:microsoft.com/office/officeart/2005/8/layout/lProcess3"/>
    <dgm:cxn modelId="{65953719-8095-4A97-AC6C-75FBA97FDDCC}" type="presParOf" srcId="{6C9A88B0-504B-4956-96C7-D1D4EDB8F1A9}" destId="{4CA2592C-B626-4D15-8D65-C3E191C2AA88}" srcOrd="2" destOrd="0" presId="urn:microsoft.com/office/officeart/2005/8/layout/lProcess3"/>
    <dgm:cxn modelId="{E6674FE4-EC2E-410C-8847-F608B4F7EF83}" type="presParOf" srcId="{4CA2592C-B626-4D15-8D65-C3E191C2AA88}" destId="{4D2571C4-A068-4E6B-9434-023B3A9C9B47}" srcOrd="0" destOrd="0" presId="urn:microsoft.com/office/officeart/2005/8/layout/lProcess3"/>
    <dgm:cxn modelId="{A6807556-013E-4C98-925E-36320F0B65DF}" type="presParOf" srcId="{4CA2592C-B626-4D15-8D65-C3E191C2AA88}" destId="{63D64575-3660-4DD6-9FCF-BFD5A477CC90}" srcOrd="1" destOrd="0" presId="urn:microsoft.com/office/officeart/2005/8/layout/lProcess3"/>
    <dgm:cxn modelId="{23B69E23-E1CF-4CBD-B016-F1F98E6DB5DC}" type="presParOf" srcId="{4CA2592C-B626-4D15-8D65-C3E191C2AA88}" destId="{A326FFD6-25F5-4F28-8ED7-3A37139A29C4}" srcOrd="2" destOrd="0" presId="urn:microsoft.com/office/officeart/2005/8/layout/lProcess3"/>
    <dgm:cxn modelId="{C1DA1D2B-5592-404D-A2A9-E85BC8A7CEF8}" type="presParOf" srcId="{6C9A88B0-504B-4956-96C7-D1D4EDB8F1A9}" destId="{733FC21C-F9F8-4F4F-8238-DBE283F5F482}" srcOrd="3" destOrd="0" presId="urn:microsoft.com/office/officeart/2005/8/layout/lProcess3"/>
    <dgm:cxn modelId="{DF78317D-5B0B-4141-BBA1-BB89214DC6E9}" type="presParOf" srcId="{6C9A88B0-504B-4956-96C7-D1D4EDB8F1A9}" destId="{356D17D7-03B3-46C9-8AEC-C0B8C9BB6EEA}" srcOrd="4" destOrd="0" presId="urn:microsoft.com/office/officeart/2005/8/layout/lProcess3"/>
    <dgm:cxn modelId="{73A63B23-1A2E-4524-8BFE-90FF5034AD76}" type="presParOf" srcId="{356D17D7-03B3-46C9-8AEC-C0B8C9BB6EEA}" destId="{AFA7B9DF-7C89-4183-9915-1E1039AF35F3}" srcOrd="0" destOrd="0" presId="urn:microsoft.com/office/officeart/2005/8/layout/lProcess3"/>
    <dgm:cxn modelId="{5BCA36FA-1231-45CC-92D8-129329D6C4D6}" type="presParOf" srcId="{356D17D7-03B3-46C9-8AEC-C0B8C9BB6EEA}" destId="{7B346EB0-1B4C-435B-A5CD-7353BEEC19C0}" srcOrd="1" destOrd="0" presId="urn:microsoft.com/office/officeart/2005/8/layout/lProcess3"/>
    <dgm:cxn modelId="{96116E33-2DE0-4932-AD0B-0056505A609F}" type="presParOf" srcId="{356D17D7-03B3-46C9-8AEC-C0B8C9BB6EEA}" destId="{630281BE-B9F5-412F-9CC2-D56F61895B60}" srcOrd="2" destOrd="0" presId="urn:microsoft.com/office/officeart/2005/8/layout/lProcess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1C0D766E-0782-4DC6-BB4E-26BFE7F491D0}"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s-ES"/>
        </a:p>
      </dgm:t>
    </dgm:pt>
    <dgm:pt modelId="{9E1E6839-D52A-4721-8D15-23C259DB022C}">
      <dgm:prSet phldrT="[Texto]"/>
      <dgm:spPr/>
      <dgm:t>
        <a:bodyPr/>
        <a:lstStyle/>
        <a:p>
          <a:pPr algn="ctr"/>
          <a:r>
            <a:rPr lang="es-ES" dirty="0"/>
            <a:t>"El Jefe de Familia"</a:t>
          </a:r>
        </a:p>
      </dgm:t>
    </dgm:pt>
    <dgm:pt modelId="{832D07D9-1839-4F26-879B-CE5B6AA063A8}" type="parTrans" cxnId="{9DC792C7-16E9-4209-A8BD-6F5AB24C4F3C}">
      <dgm:prSet/>
      <dgm:spPr/>
      <dgm:t>
        <a:bodyPr/>
        <a:lstStyle/>
        <a:p>
          <a:pPr algn="ctr"/>
          <a:endParaRPr lang="es-ES"/>
        </a:p>
      </dgm:t>
    </dgm:pt>
    <dgm:pt modelId="{44A6DE7A-1992-4C72-AB46-03B9FBD94E94}" type="sibTrans" cxnId="{9DC792C7-16E9-4209-A8BD-6F5AB24C4F3C}">
      <dgm:prSet/>
      <dgm:spPr/>
      <dgm:t>
        <a:bodyPr/>
        <a:lstStyle/>
        <a:p>
          <a:pPr algn="ctr"/>
          <a:endParaRPr lang="es-ES"/>
        </a:p>
      </dgm:t>
    </dgm:pt>
    <dgm:pt modelId="{FECF6819-0315-4E4E-B651-FA7A966F0998}">
      <dgm:prSet/>
      <dgm:spPr/>
      <dgm:t>
        <a:bodyPr/>
        <a:lstStyle/>
        <a:p>
          <a:pPr algn="ctr"/>
          <a:r>
            <a:rPr lang="es-ES"/>
            <a:t>"La Ama de Casa"</a:t>
          </a:r>
          <a:endParaRPr lang="es-ES" dirty="0"/>
        </a:p>
      </dgm:t>
    </dgm:pt>
    <dgm:pt modelId="{85BDA507-DD05-4559-AB8E-23E96C2AB431}" type="parTrans" cxnId="{948F4C1F-7B18-44A6-9C9C-57A3E3794F64}">
      <dgm:prSet/>
      <dgm:spPr/>
      <dgm:t>
        <a:bodyPr/>
        <a:lstStyle/>
        <a:p>
          <a:pPr algn="ctr"/>
          <a:endParaRPr lang="es-ES"/>
        </a:p>
      </dgm:t>
    </dgm:pt>
    <dgm:pt modelId="{72799E84-8C38-41DC-881B-2F4F6640D7C1}" type="sibTrans" cxnId="{948F4C1F-7B18-44A6-9C9C-57A3E3794F64}">
      <dgm:prSet/>
      <dgm:spPr/>
      <dgm:t>
        <a:bodyPr/>
        <a:lstStyle/>
        <a:p>
          <a:pPr algn="ctr"/>
          <a:endParaRPr lang="es-ES"/>
        </a:p>
      </dgm:t>
    </dgm:pt>
    <dgm:pt modelId="{DE76B6F6-F63F-48F3-B37B-2F72608857DA}">
      <dgm:prSet/>
      <dgm:spPr/>
      <dgm:t>
        <a:bodyPr/>
        <a:lstStyle/>
        <a:p>
          <a:pPr algn="ctr"/>
          <a:r>
            <a:rPr lang="es-ES"/>
            <a:t>"El Ingeniero" </a:t>
          </a:r>
          <a:endParaRPr lang="es-ES" dirty="0"/>
        </a:p>
      </dgm:t>
    </dgm:pt>
    <dgm:pt modelId="{E33475F4-348A-443F-B534-231C88AA15F6}" type="parTrans" cxnId="{1F297F4F-D902-426E-9E89-50478F95702C}">
      <dgm:prSet/>
      <dgm:spPr/>
      <dgm:t>
        <a:bodyPr/>
        <a:lstStyle/>
        <a:p>
          <a:pPr algn="ctr"/>
          <a:endParaRPr lang="es-ES"/>
        </a:p>
      </dgm:t>
    </dgm:pt>
    <dgm:pt modelId="{FC566572-D336-4E9C-AF21-AB4646C53DBE}" type="sibTrans" cxnId="{1F297F4F-D902-426E-9E89-50478F95702C}">
      <dgm:prSet/>
      <dgm:spPr/>
      <dgm:t>
        <a:bodyPr/>
        <a:lstStyle/>
        <a:p>
          <a:pPr algn="ctr"/>
          <a:endParaRPr lang="es-ES"/>
        </a:p>
      </dgm:t>
    </dgm:pt>
    <dgm:pt modelId="{4C207DDD-8080-4B89-B658-57B839E0D344}">
      <dgm:prSet/>
      <dgm:spPr/>
      <dgm:t>
        <a:bodyPr/>
        <a:lstStyle/>
        <a:p>
          <a:pPr algn="ctr"/>
          <a:r>
            <a:rPr lang="es-ES"/>
            <a:t>"La Enfermera" </a:t>
          </a:r>
          <a:endParaRPr lang="es-ES" dirty="0"/>
        </a:p>
      </dgm:t>
    </dgm:pt>
    <dgm:pt modelId="{C9BBF82E-3AF0-4B98-B182-0FD4C42B8C7D}" type="parTrans" cxnId="{CFFDFE05-B6E9-4E83-A442-343CC380EBD9}">
      <dgm:prSet/>
      <dgm:spPr/>
      <dgm:t>
        <a:bodyPr/>
        <a:lstStyle/>
        <a:p>
          <a:pPr algn="ctr"/>
          <a:endParaRPr lang="es-ES"/>
        </a:p>
      </dgm:t>
    </dgm:pt>
    <dgm:pt modelId="{7266AC13-1020-4B23-9D41-AEF51D2C36E1}" type="sibTrans" cxnId="{CFFDFE05-B6E9-4E83-A442-343CC380EBD9}">
      <dgm:prSet/>
      <dgm:spPr/>
      <dgm:t>
        <a:bodyPr/>
        <a:lstStyle/>
        <a:p>
          <a:pPr algn="ctr"/>
          <a:endParaRPr lang="es-ES"/>
        </a:p>
      </dgm:t>
    </dgm:pt>
    <dgm:pt modelId="{DB4A4F56-3F60-4DB8-9913-7A6C974EEA43}">
      <dgm:prSet/>
      <dgm:spPr/>
      <dgm:t>
        <a:bodyPr/>
        <a:lstStyle/>
        <a:p>
          <a:pPr algn="ctr"/>
          <a:r>
            <a:rPr lang="es-ES"/>
            <a:t>"El Líder Empresarial" </a:t>
          </a:r>
          <a:endParaRPr lang="es-ES" dirty="0"/>
        </a:p>
      </dgm:t>
    </dgm:pt>
    <dgm:pt modelId="{FEB1B9CA-3D98-4A42-B70C-5E32D445371B}" type="parTrans" cxnId="{6B4102D5-EE90-4CE4-955B-A27CAE00ECAB}">
      <dgm:prSet/>
      <dgm:spPr/>
      <dgm:t>
        <a:bodyPr/>
        <a:lstStyle/>
        <a:p>
          <a:pPr algn="ctr"/>
          <a:endParaRPr lang="es-ES"/>
        </a:p>
      </dgm:t>
    </dgm:pt>
    <dgm:pt modelId="{104158D8-490C-4C23-9756-8BB6A9C80EA1}" type="sibTrans" cxnId="{6B4102D5-EE90-4CE4-955B-A27CAE00ECAB}">
      <dgm:prSet/>
      <dgm:spPr/>
      <dgm:t>
        <a:bodyPr/>
        <a:lstStyle/>
        <a:p>
          <a:pPr algn="ctr"/>
          <a:endParaRPr lang="es-ES"/>
        </a:p>
      </dgm:t>
    </dgm:pt>
    <dgm:pt modelId="{13EEB4CC-30DE-4315-A270-7F81262E7D8D}">
      <dgm:prSet/>
      <dgm:spPr/>
      <dgm:t>
        <a:bodyPr/>
        <a:lstStyle/>
        <a:p>
          <a:pPr algn="ctr"/>
          <a:r>
            <a:rPr lang="es-ES"/>
            <a:t>"La Secretaria"</a:t>
          </a:r>
          <a:endParaRPr lang="es-ES" dirty="0"/>
        </a:p>
      </dgm:t>
    </dgm:pt>
    <dgm:pt modelId="{09A65569-EFC5-41A0-8346-0329FC59CBD5}" type="parTrans" cxnId="{F4691BAF-C840-4B90-8336-B74B41FE67F1}">
      <dgm:prSet/>
      <dgm:spPr/>
      <dgm:t>
        <a:bodyPr/>
        <a:lstStyle/>
        <a:p>
          <a:pPr algn="ctr"/>
          <a:endParaRPr lang="es-ES"/>
        </a:p>
      </dgm:t>
    </dgm:pt>
    <dgm:pt modelId="{C9BD2DEB-60DD-4E3C-A559-C8BB59311661}" type="sibTrans" cxnId="{F4691BAF-C840-4B90-8336-B74B41FE67F1}">
      <dgm:prSet/>
      <dgm:spPr/>
      <dgm:t>
        <a:bodyPr/>
        <a:lstStyle/>
        <a:p>
          <a:pPr algn="ctr"/>
          <a:endParaRPr lang="es-ES"/>
        </a:p>
      </dgm:t>
    </dgm:pt>
    <dgm:pt modelId="{D8C67558-1F6E-413F-BF89-63A9D5822317}">
      <dgm:prSet/>
      <dgm:spPr/>
      <dgm:t>
        <a:bodyPr/>
        <a:lstStyle/>
        <a:p>
          <a:pPr algn="ctr"/>
          <a:r>
            <a:rPr lang="es-ES"/>
            <a:t>"El Trabajador de la Construcción" </a:t>
          </a:r>
          <a:endParaRPr lang="es-ES" dirty="0"/>
        </a:p>
      </dgm:t>
    </dgm:pt>
    <dgm:pt modelId="{DE6BBA11-D9C9-4CB1-938A-0EE0E20AEE9C}" type="parTrans" cxnId="{2F272018-E7C9-4531-9CAD-3A4BC0A3E506}">
      <dgm:prSet/>
      <dgm:spPr/>
      <dgm:t>
        <a:bodyPr/>
        <a:lstStyle/>
        <a:p>
          <a:pPr algn="ctr"/>
          <a:endParaRPr lang="es-ES"/>
        </a:p>
      </dgm:t>
    </dgm:pt>
    <dgm:pt modelId="{96C50B07-AE90-42EB-88D1-B9C86C85C199}" type="sibTrans" cxnId="{2F272018-E7C9-4531-9CAD-3A4BC0A3E506}">
      <dgm:prSet/>
      <dgm:spPr/>
      <dgm:t>
        <a:bodyPr/>
        <a:lstStyle/>
        <a:p>
          <a:pPr algn="ctr"/>
          <a:endParaRPr lang="es-ES"/>
        </a:p>
      </dgm:t>
    </dgm:pt>
    <dgm:pt modelId="{500349E9-D509-4830-9A4F-00AF4DAC4966}">
      <dgm:prSet/>
      <dgm:spPr/>
      <dgm:t>
        <a:bodyPr/>
        <a:lstStyle/>
        <a:p>
          <a:pPr algn="ctr"/>
          <a:r>
            <a:rPr lang="es-ES"/>
            <a:t>"La Maestra de Escuela" </a:t>
          </a:r>
          <a:endParaRPr lang="es-ES" dirty="0"/>
        </a:p>
      </dgm:t>
    </dgm:pt>
    <dgm:pt modelId="{19563482-2A85-4E09-B025-22A57FDA2322}" type="parTrans" cxnId="{CCD4BFCE-7FD3-4D7D-A6D2-46B46E7BF084}">
      <dgm:prSet/>
      <dgm:spPr/>
      <dgm:t>
        <a:bodyPr/>
        <a:lstStyle/>
        <a:p>
          <a:pPr algn="ctr"/>
          <a:endParaRPr lang="es-ES"/>
        </a:p>
      </dgm:t>
    </dgm:pt>
    <dgm:pt modelId="{AC88601D-C302-409D-91CF-E956A7D8A5B7}" type="sibTrans" cxnId="{CCD4BFCE-7FD3-4D7D-A6D2-46B46E7BF084}">
      <dgm:prSet/>
      <dgm:spPr/>
      <dgm:t>
        <a:bodyPr/>
        <a:lstStyle/>
        <a:p>
          <a:pPr algn="ctr"/>
          <a:endParaRPr lang="es-ES"/>
        </a:p>
      </dgm:t>
    </dgm:pt>
    <dgm:pt modelId="{50B06AC9-BE69-416C-965D-DC3F2A8EE689}">
      <dgm:prSet/>
      <dgm:spPr/>
      <dgm:t>
        <a:bodyPr/>
        <a:lstStyle/>
        <a:p>
          <a:pPr algn="ctr"/>
          <a:r>
            <a:rPr lang="es-ES"/>
            <a:t>"El Policía"</a:t>
          </a:r>
          <a:endParaRPr lang="es-ES" dirty="0"/>
        </a:p>
      </dgm:t>
    </dgm:pt>
    <dgm:pt modelId="{AF1D06C4-A103-4BB2-8F24-F01BC4586C74}" type="parTrans" cxnId="{AA3070BE-5C16-45D8-BD43-428B63AE70E4}">
      <dgm:prSet/>
      <dgm:spPr/>
      <dgm:t>
        <a:bodyPr/>
        <a:lstStyle/>
        <a:p>
          <a:pPr algn="ctr"/>
          <a:endParaRPr lang="es-ES"/>
        </a:p>
      </dgm:t>
    </dgm:pt>
    <dgm:pt modelId="{2E0970AC-C1DC-4B11-B8F7-88035F2C2818}" type="sibTrans" cxnId="{AA3070BE-5C16-45D8-BD43-428B63AE70E4}">
      <dgm:prSet/>
      <dgm:spPr/>
      <dgm:t>
        <a:bodyPr/>
        <a:lstStyle/>
        <a:p>
          <a:pPr algn="ctr"/>
          <a:endParaRPr lang="es-ES"/>
        </a:p>
      </dgm:t>
    </dgm:pt>
    <dgm:pt modelId="{D499B191-73EE-45C6-9DA9-DA96B3D08A06}">
      <dgm:prSet/>
      <dgm:spPr/>
      <dgm:t>
        <a:bodyPr/>
        <a:lstStyle/>
        <a:p>
          <a:pPr algn="ctr"/>
          <a:r>
            <a:rPr lang="es-ES" dirty="0"/>
            <a:t>"La Esteticista" </a:t>
          </a:r>
        </a:p>
      </dgm:t>
    </dgm:pt>
    <dgm:pt modelId="{CC084A21-898D-44AE-B908-D472048475A9}" type="parTrans" cxnId="{95B7B8B6-8291-44E2-9033-66D6776FA7BD}">
      <dgm:prSet/>
      <dgm:spPr/>
      <dgm:t>
        <a:bodyPr/>
        <a:lstStyle/>
        <a:p>
          <a:pPr algn="ctr"/>
          <a:endParaRPr lang="es-ES"/>
        </a:p>
      </dgm:t>
    </dgm:pt>
    <dgm:pt modelId="{22C82A28-71FE-458A-AB21-822AED0388D9}" type="sibTrans" cxnId="{95B7B8B6-8291-44E2-9033-66D6776FA7BD}">
      <dgm:prSet/>
      <dgm:spPr/>
      <dgm:t>
        <a:bodyPr/>
        <a:lstStyle/>
        <a:p>
          <a:pPr algn="ctr"/>
          <a:endParaRPr lang="es-ES"/>
        </a:p>
      </dgm:t>
    </dgm:pt>
    <dgm:pt modelId="{C8D52CDD-C4E6-4F3A-AD83-2A2B3EE4CA5F}" type="pres">
      <dgm:prSet presAssocID="{1C0D766E-0782-4DC6-BB4E-26BFE7F491D0}" presName="diagram" presStyleCnt="0">
        <dgm:presLayoutVars>
          <dgm:dir/>
          <dgm:resizeHandles val="exact"/>
        </dgm:presLayoutVars>
      </dgm:prSet>
      <dgm:spPr/>
    </dgm:pt>
    <dgm:pt modelId="{DB550362-4B37-4897-B427-760469CA4833}" type="pres">
      <dgm:prSet presAssocID="{9E1E6839-D52A-4721-8D15-23C259DB022C}" presName="node" presStyleLbl="node1" presStyleIdx="0" presStyleCnt="10">
        <dgm:presLayoutVars>
          <dgm:bulletEnabled val="1"/>
        </dgm:presLayoutVars>
      </dgm:prSet>
      <dgm:spPr/>
    </dgm:pt>
    <dgm:pt modelId="{E5C7B3BF-99FB-4ABD-BCE8-20EC7C95DC90}" type="pres">
      <dgm:prSet presAssocID="{44A6DE7A-1992-4C72-AB46-03B9FBD94E94}" presName="sibTrans" presStyleCnt="0"/>
      <dgm:spPr/>
    </dgm:pt>
    <dgm:pt modelId="{C18AA93E-FC26-4E81-B8EF-F25B9E09BED7}" type="pres">
      <dgm:prSet presAssocID="{FECF6819-0315-4E4E-B651-FA7A966F0998}" presName="node" presStyleLbl="node1" presStyleIdx="1" presStyleCnt="10">
        <dgm:presLayoutVars>
          <dgm:bulletEnabled val="1"/>
        </dgm:presLayoutVars>
      </dgm:prSet>
      <dgm:spPr/>
    </dgm:pt>
    <dgm:pt modelId="{4438D261-AD28-4E84-B04A-D71D1D024C1C}" type="pres">
      <dgm:prSet presAssocID="{72799E84-8C38-41DC-881B-2F4F6640D7C1}" presName="sibTrans" presStyleCnt="0"/>
      <dgm:spPr/>
    </dgm:pt>
    <dgm:pt modelId="{57574B2E-FD81-4843-AB1C-765D265BB511}" type="pres">
      <dgm:prSet presAssocID="{DE76B6F6-F63F-48F3-B37B-2F72608857DA}" presName="node" presStyleLbl="node1" presStyleIdx="2" presStyleCnt="10">
        <dgm:presLayoutVars>
          <dgm:bulletEnabled val="1"/>
        </dgm:presLayoutVars>
      </dgm:prSet>
      <dgm:spPr/>
    </dgm:pt>
    <dgm:pt modelId="{76F52B13-87B9-4585-8B1E-C292584EDB1D}" type="pres">
      <dgm:prSet presAssocID="{FC566572-D336-4E9C-AF21-AB4646C53DBE}" presName="sibTrans" presStyleCnt="0"/>
      <dgm:spPr/>
    </dgm:pt>
    <dgm:pt modelId="{2AC51663-6F0D-4C6B-8474-C7617D7D7D68}" type="pres">
      <dgm:prSet presAssocID="{4C207DDD-8080-4B89-B658-57B839E0D344}" presName="node" presStyleLbl="node1" presStyleIdx="3" presStyleCnt="10">
        <dgm:presLayoutVars>
          <dgm:bulletEnabled val="1"/>
        </dgm:presLayoutVars>
      </dgm:prSet>
      <dgm:spPr/>
    </dgm:pt>
    <dgm:pt modelId="{49438B60-B282-4456-AF7C-EAE2B7B304BC}" type="pres">
      <dgm:prSet presAssocID="{7266AC13-1020-4B23-9D41-AEF51D2C36E1}" presName="sibTrans" presStyleCnt="0"/>
      <dgm:spPr/>
    </dgm:pt>
    <dgm:pt modelId="{5F5712B9-870B-48A2-B86A-DD1B0A3E599E}" type="pres">
      <dgm:prSet presAssocID="{DB4A4F56-3F60-4DB8-9913-7A6C974EEA43}" presName="node" presStyleLbl="node1" presStyleIdx="4" presStyleCnt="10">
        <dgm:presLayoutVars>
          <dgm:bulletEnabled val="1"/>
        </dgm:presLayoutVars>
      </dgm:prSet>
      <dgm:spPr/>
    </dgm:pt>
    <dgm:pt modelId="{7FCBB67A-0831-4536-9046-104D4D1BAAC9}" type="pres">
      <dgm:prSet presAssocID="{104158D8-490C-4C23-9756-8BB6A9C80EA1}" presName="sibTrans" presStyleCnt="0"/>
      <dgm:spPr/>
    </dgm:pt>
    <dgm:pt modelId="{E3EE9367-B21E-4A4C-8A2B-2C7FD205383A}" type="pres">
      <dgm:prSet presAssocID="{13EEB4CC-30DE-4315-A270-7F81262E7D8D}" presName="node" presStyleLbl="node1" presStyleIdx="5" presStyleCnt="10">
        <dgm:presLayoutVars>
          <dgm:bulletEnabled val="1"/>
        </dgm:presLayoutVars>
      </dgm:prSet>
      <dgm:spPr/>
    </dgm:pt>
    <dgm:pt modelId="{65E26800-9A92-41D2-ADAF-81D281C26A16}" type="pres">
      <dgm:prSet presAssocID="{C9BD2DEB-60DD-4E3C-A559-C8BB59311661}" presName="sibTrans" presStyleCnt="0"/>
      <dgm:spPr/>
    </dgm:pt>
    <dgm:pt modelId="{88D25483-1667-440F-9F9B-26F154174204}" type="pres">
      <dgm:prSet presAssocID="{D8C67558-1F6E-413F-BF89-63A9D5822317}" presName="node" presStyleLbl="node1" presStyleIdx="6" presStyleCnt="10">
        <dgm:presLayoutVars>
          <dgm:bulletEnabled val="1"/>
        </dgm:presLayoutVars>
      </dgm:prSet>
      <dgm:spPr/>
    </dgm:pt>
    <dgm:pt modelId="{81A55CC4-BFEF-42D2-B9D6-017841AB540D}" type="pres">
      <dgm:prSet presAssocID="{96C50B07-AE90-42EB-88D1-B9C86C85C199}" presName="sibTrans" presStyleCnt="0"/>
      <dgm:spPr/>
    </dgm:pt>
    <dgm:pt modelId="{392F9674-568C-4A7C-AD76-C9D5A1553DF8}" type="pres">
      <dgm:prSet presAssocID="{500349E9-D509-4830-9A4F-00AF4DAC4966}" presName="node" presStyleLbl="node1" presStyleIdx="7" presStyleCnt="10">
        <dgm:presLayoutVars>
          <dgm:bulletEnabled val="1"/>
        </dgm:presLayoutVars>
      </dgm:prSet>
      <dgm:spPr/>
    </dgm:pt>
    <dgm:pt modelId="{AE4EBCA1-2911-48BA-A3B7-7C53C7FCA649}" type="pres">
      <dgm:prSet presAssocID="{AC88601D-C302-409D-91CF-E956A7D8A5B7}" presName="sibTrans" presStyleCnt="0"/>
      <dgm:spPr/>
    </dgm:pt>
    <dgm:pt modelId="{2BA92A7A-97EB-4889-A04C-455CF844886F}" type="pres">
      <dgm:prSet presAssocID="{50B06AC9-BE69-416C-965D-DC3F2A8EE689}" presName="node" presStyleLbl="node1" presStyleIdx="8" presStyleCnt="10">
        <dgm:presLayoutVars>
          <dgm:bulletEnabled val="1"/>
        </dgm:presLayoutVars>
      </dgm:prSet>
      <dgm:spPr/>
    </dgm:pt>
    <dgm:pt modelId="{628C8BB3-D63C-46F8-ADEC-0BD36768A863}" type="pres">
      <dgm:prSet presAssocID="{2E0970AC-C1DC-4B11-B8F7-88035F2C2818}" presName="sibTrans" presStyleCnt="0"/>
      <dgm:spPr/>
    </dgm:pt>
    <dgm:pt modelId="{C845D8C2-8A60-45F8-AAA4-2EFB35DAFF2E}" type="pres">
      <dgm:prSet presAssocID="{D499B191-73EE-45C6-9DA9-DA96B3D08A06}" presName="node" presStyleLbl="node1" presStyleIdx="9" presStyleCnt="10">
        <dgm:presLayoutVars>
          <dgm:bulletEnabled val="1"/>
        </dgm:presLayoutVars>
      </dgm:prSet>
      <dgm:spPr/>
    </dgm:pt>
  </dgm:ptLst>
  <dgm:cxnLst>
    <dgm:cxn modelId="{CFFDFE05-B6E9-4E83-A442-343CC380EBD9}" srcId="{1C0D766E-0782-4DC6-BB4E-26BFE7F491D0}" destId="{4C207DDD-8080-4B89-B658-57B839E0D344}" srcOrd="3" destOrd="0" parTransId="{C9BBF82E-3AF0-4B98-B182-0FD4C42B8C7D}" sibTransId="{7266AC13-1020-4B23-9D41-AEF51D2C36E1}"/>
    <dgm:cxn modelId="{2F272018-E7C9-4531-9CAD-3A4BC0A3E506}" srcId="{1C0D766E-0782-4DC6-BB4E-26BFE7F491D0}" destId="{D8C67558-1F6E-413F-BF89-63A9D5822317}" srcOrd="6" destOrd="0" parTransId="{DE6BBA11-D9C9-4CB1-938A-0EE0E20AEE9C}" sibTransId="{96C50B07-AE90-42EB-88D1-B9C86C85C199}"/>
    <dgm:cxn modelId="{948F4C1F-7B18-44A6-9C9C-57A3E3794F64}" srcId="{1C0D766E-0782-4DC6-BB4E-26BFE7F491D0}" destId="{FECF6819-0315-4E4E-B651-FA7A966F0998}" srcOrd="1" destOrd="0" parTransId="{85BDA507-DD05-4559-AB8E-23E96C2AB431}" sibTransId="{72799E84-8C38-41DC-881B-2F4F6640D7C1}"/>
    <dgm:cxn modelId="{B70A9829-B283-46C1-B1C1-9F7B5AD6D4A2}" type="presOf" srcId="{4C207DDD-8080-4B89-B658-57B839E0D344}" destId="{2AC51663-6F0D-4C6B-8474-C7617D7D7D68}" srcOrd="0" destOrd="0" presId="urn:microsoft.com/office/officeart/2005/8/layout/default"/>
    <dgm:cxn modelId="{4638392B-62AE-42B1-87E7-C2B68088FB41}" type="presOf" srcId="{D8C67558-1F6E-413F-BF89-63A9D5822317}" destId="{88D25483-1667-440F-9F9B-26F154174204}" srcOrd="0" destOrd="0" presId="urn:microsoft.com/office/officeart/2005/8/layout/default"/>
    <dgm:cxn modelId="{1F297F4F-D902-426E-9E89-50478F95702C}" srcId="{1C0D766E-0782-4DC6-BB4E-26BFE7F491D0}" destId="{DE76B6F6-F63F-48F3-B37B-2F72608857DA}" srcOrd="2" destOrd="0" parTransId="{E33475F4-348A-443F-B534-231C88AA15F6}" sibTransId="{FC566572-D336-4E9C-AF21-AB4646C53DBE}"/>
    <dgm:cxn modelId="{F3439C71-FE8C-4A0E-890F-6F4F20DB2CB6}" type="presOf" srcId="{FECF6819-0315-4E4E-B651-FA7A966F0998}" destId="{C18AA93E-FC26-4E81-B8EF-F25B9E09BED7}" srcOrd="0" destOrd="0" presId="urn:microsoft.com/office/officeart/2005/8/layout/default"/>
    <dgm:cxn modelId="{7B422857-F73B-4BBC-A8FC-528038066A17}" type="presOf" srcId="{9E1E6839-D52A-4721-8D15-23C259DB022C}" destId="{DB550362-4B37-4897-B427-760469CA4833}" srcOrd="0" destOrd="0" presId="urn:microsoft.com/office/officeart/2005/8/layout/default"/>
    <dgm:cxn modelId="{69CA7082-358C-4B8E-9AB3-254C1119AC0F}" type="presOf" srcId="{50B06AC9-BE69-416C-965D-DC3F2A8EE689}" destId="{2BA92A7A-97EB-4889-A04C-455CF844886F}" srcOrd="0" destOrd="0" presId="urn:microsoft.com/office/officeart/2005/8/layout/default"/>
    <dgm:cxn modelId="{398EB982-EF84-4EB2-90E4-16B94B4A67FF}" type="presOf" srcId="{DE76B6F6-F63F-48F3-B37B-2F72608857DA}" destId="{57574B2E-FD81-4843-AB1C-765D265BB511}" srcOrd="0" destOrd="0" presId="urn:microsoft.com/office/officeart/2005/8/layout/default"/>
    <dgm:cxn modelId="{F4691BAF-C840-4B90-8336-B74B41FE67F1}" srcId="{1C0D766E-0782-4DC6-BB4E-26BFE7F491D0}" destId="{13EEB4CC-30DE-4315-A270-7F81262E7D8D}" srcOrd="5" destOrd="0" parTransId="{09A65569-EFC5-41A0-8346-0329FC59CBD5}" sibTransId="{C9BD2DEB-60DD-4E3C-A559-C8BB59311661}"/>
    <dgm:cxn modelId="{1EB5CCB1-F720-402E-947C-E264B491FDD9}" type="presOf" srcId="{DB4A4F56-3F60-4DB8-9913-7A6C974EEA43}" destId="{5F5712B9-870B-48A2-B86A-DD1B0A3E599E}" srcOrd="0" destOrd="0" presId="urn:microsoft.com/office/officeart/2005/8/layout/default"/>
    <dgm:cxn modelId="{95B7B8B6-8291-44E2-9033-66D6776FA7BD}" srcId="{1C0D766E-0782-4DC6-BB4E-26BFE7F491D0}" destId="{D499B191-73EE-45C6-9DA9-DA96B3D08A06}" srcOrd="9" destOrd="0" parTransId="{CC084A21-898D-44AE-B908-D472048475A9}" sibTransId="{22C82A28-71FE-458A-AB21-822AED0388D9}"/>
    <dgm:cxn modelId="{AA3070BE-5C16-45D8-BD43-428B63AE70E4}" srcId="{1C0D766E-0782-4DC6-BB4E-26BFE7F491D0}" destId="{50B06AC9-BE69-416C-965D-DC3F2A8EE689}" srcOrd="8" destOrd="0" parTransId="{AF1D06C4-A103-4BB2-8F24-F01BC4586C74}" sibTransId="{2E0970AC-C1DC-4B11-B8F7-88035F2C2818}"/>
    <dgm:cxn modelId="{CFAE36C6-1D64-46FB-AE86-266610F78CF1}" type="presOf" srcId="{13EEB4CC-30DE-4315-A270-7F81262E7D8D}" destId="{E3EE9367-B21E-4A4C-8A2B-2C7FD205383A}" srcOrd="0" destOrd="0" presId="urn:microsoft.com/office/officeart/2005/8/layout/default"/>
    <dgm:cxn modelId="{9DC792C7-16E9-4209-A8BD-6F5AB24C4F3C}" srcId="{1C0D766E-0782-4DC6-BB4E-26BFE7F491D0}" destId="{9E1E6839-D52A-4721-8D15-23C259DB022C}" srcOrd="0" destOrd="0" parTransId="{832D07D9-1839-4F26-879B-CE5B6AA063A8}" sibTransId="{44A6DE7A-1992-4C72-AB46-03B9FBD94E94}"/>
    <dgm:cxn modelId="{A4E354CC-144F-4CD5-8DFB-B90C3EBF79F8}" type="presOf" srcId="{D499B191-73EE-45C6-9DA9-DA96B3D08A06}" destId="{C845D8C2-8A60-45F8-AAA4-2EFB35DAFF2E}" srcOrd="0" destOrd="0" presId="urn:microsoft.com/office/officeart/2005/8/layout/default"/>
    <dgm:cxn modelId="{CCD4BFCE-7FD3-4D7D-A6D2-46B46E7BF084}" srcId="{1C0D766E-0782-4DC6-BB4E-26BFE7F491D0}" destId="{500349E9-D509-4830-9A4F-00AF4DAC4966}" srcOrd="7" destOrd="0" parTransId="{19563482-2A85-4E09-B025-22A57FDA2322}" sibTransId="{AC88601D-C302-409D-91CF-E956A7D8A5B7}"/>
    <dgm:cxn modelId="{6B4102D5-EE90-4CE4-955B-A27CAE00ECAB}" srcId="{1C0D766E-0782-4DC6-BB4E-26BFE7F491D0}" destId="{DB4A4F56-3F60-4DB8-9913-7A6C974EEA43}" srcOrd="4" destOrd="0" parTransId="{FEB1B9CA-3D98-4A42-B70C-5E32D445371B}" sibTransId="{104158D8-490C-4C23-9756-8BB6A9C80EA1}"/>
    <dgm:cxn modelId="{D0C69CD8-F10B-4385-B555-B1EF6ED5F1F8}" type="presOf" srcId="{1C0D766E-0782-4DC6-BB4E-26BFE7F491D0}" destId="{C8D52CDD-C4E6-4F3A-AD83-2A2B3EE4CA5F}" srcOrd="0" destOrd="0" presId="urn:microsoft.com/office/officeart/2005/8/layout/default"/>
    <dgm:cxn modelId="{CF522DFA-69DB-4D55-BDB7-46313EE3CF25}" type="presOf" srcId="{500349E9-D509-4830-9A4F-00AF4DAC4966}" destId="{392F9674-568C-4A7C-AD76-C9D5A1553DF8}" srcOrd="0" destOrd="0" presId="urn:microsoft.com/office/officeart/2005/8/layout/default"/>
    <dgm:cxn modelId="{41379D6E-766F-452F-B8D0-7D8C3D042A1B}" type="presParOf" srcId="{C8D52CDD-C4E6-4F3A-AD83-2A2B3EE4CA5F}" destId="{DB550362-4B37-4897-B427-760469CA4833}" srcOrd="0" destOrd="0" presId="urn:microsoft.com/office/officeart/2005/8/layout/default"/>
    <dgm:cxn modelId="{375FA260-4B7B-4F8F-B47C-7CECBA4E6AB3}" type="presParOf" srcId="{C8D52CDD-C4E6-4F3A-AD83-2A2B3EE4CA5F}" destId="{E5C7B3BF-99FB-4ABD-BCE8-20EC7C95DC90}" srcOrd="1" destOrd="0" presId="urn:microsoft.com/office/officeart/2005/8/layout/default"/>
    <dgm:cxn modelId="{4E350DE7-E8DC-45A5-B0AA-B6580C8456B0}" type="presParOf" srcId="{C8D52CDD-C4E6-4F3A-AD83-2A2B3EE4CA5F}" destId="{C18AA93E-FC26-4E81-B8EF-F25B9E09BED7}" srcOrd="2" destOrd="0" presId="urn:microsoft.com/office/officeart/2005/8/layout/default"/>
    <dgm:cxn modelId="{F62098E3-C72D-4E8F-A1A6-7D9423A8D188}" type="presParOf" srcId="{C8D52CDD-C4E6-4F3A-AD83-2A2B3EE4CA5F}" destId="{4438D261-AD28-4E84-B04A-D71D1D024C1C}" srcOrd="3" destOrd="0" presId="urn:microsoft.com/office/officeart/2005/8/layout/default"/>
    <dgm:cxn modelId="{678F5265-3DB9-4A02-8607-CAAA82627979}" type="presParOf" srcId="{C8D52CDD-C4E6-4F3A-AD83-2A2B3EE4CA5F}" destId="{57574B2E-FD81-4843-AB1C-765D265BB511}" srcOrd="4" destOrd="0" presId="urn:microsoft.com/office/officeart/2005/8/layout/default"/>
    <dgm:cxn modelId="{A170BAA7-764D-4CBD-94DA-5DA9DCD989BF}" type="presParOf" srcId="{C8D52CDD-C4E6-4F3A-AD83-2A2B3EE4CA5F}" destId="{76F52B13-87B9-4585-8B1E-C292584EDB1D}" srcOrd="5" destOrd="0" presId="urn:microsoft.com/office/officeart/2005/8/layout/default"/>
    <dgm:cxn modelId="{705E3E11-D3E7-4A97-B6BE-70850894B22F}" type="presParOf" srcId="{C8D52CDD-C4E6-4F3A-AD83-2A2B3EE4CA5F}" destId="{2AC51663-6F0D-4C6B-8474-C7617D7D7D68}" srcOrd="6" destOrd="0" presId="urn:microsoft.com/office/officeart/2005/8/layout/default"/>
    <dgm:cxn modelId="{D7F7E1D1-D488-4BE0-BACB-A676C6F9AF9E}" type="presParOf" srcId="{C8D52CDD-C4E6-4F3A-AD83-2A2B3EE4CA5F}" destId="{49438B60-B282-4456-AF7C-EAE2B7B304BC}" srcOrd="7" destOrd="0" presId="urn:microsoft.com/office/officeart/2005/8/layout/default"/>
    <dgm:cxn modelId="{3F56A1C9-40B4-469C-BD3B-0FD0D281E686}" type="presParOf" srcId="{C8D52CDD-C4E6-4F3A-AD83-2A2B3EE4CA5F}" destId="{5F5712B9-870B-48A2-B86A-DD1B0A3E599E}" srcOrd="8" destOrd="0" presId="urn:microsoft.com/office/officeart/2005/8/layout/default"/>
    <dgm:cxn modelId="{53E9351C-F2B7-4478-9704-AD643800E563}" type="presParOf" srcId="{C8D52CDD-C4E6-4F3A-AD83-2A2B3EE4CA5F}" destId="{7FCBB67A-0831-4536-9046-104D4D1BAAC9}" srcOrd="9" destOrd="0" presId="urn:microsoft.com/office/officeart/2005/8/layout/default"/>
    <dgm:cxn modelId="{E806FA98-9391-44E3-84F9-227520CC75FF}" type="presParOf" srcId="{C8D52CDD-C4E6-4F3A-AD83-2A2B3EE4CA5F}" destId="{E3EE9367-B21E-4A4C-8A2B-2C7FD205383A}" srcOrd="10" destOrd="0" presId="urn:microsoft.com/office/officeart/2005/8/layout/default"/>
    <dgm:cxn modelId="{CC85E10B-6E48-47A1-90FB-F74556960505}" type="presParOf" srcId="{C8D52CDD-C4E6-4F3A-AD83-2A2B3EE4CA5F}" destId="{65E26800-9A92-41D2-ADAF-81D281C26A16}" srcOrd="11" destOrd="0" presId="urn:microsoft.com/office/officeart/2005/8/layout/default"/>
    <dgm:cxn modelId="{540FDDF3-6529-4E7C-98F3-1E3D47508327}" type="presParOf" srcId="{C8D52CDD-C4E6-4F3A-AD83-2A2B3EE4CA5F}" destId="{88D25483-1667-440F-9F9B-26F154174204}" srcOrd="12" destOrd="0" presId="urn:microsoft.com/office/officeart/2005/8/layout/default"/>
    <dgm:cxn modelId="{6CA8444E-9CC2-44FA-BB08-E858CC867146}" type="presParOf" srcId="{C8D52CDD-C4E6-4F3A-AD83-2A2B3EE4CA5F}" destId="{81A55CC4-BFEF-42D2-B9D6-017841AB540D}" srcOrd="13" destOrd="0" presId="urn:microsoft.com/office/officeart/2005/8/layout/default"/>
    <dgm:cxn modelId="{F21929C4-D3A3-464C-9E1B-E65CB8D91C14}" type="presParOf" srcId="{C8D52CDD-C4E6-4F3A-AD83-2A2B3EE4CA5F}" destId="{392F9674-568C-4A7C-AD76-C9D5A1553DF8}" srcOrd="14" destOrd="0" presId="urn:microsoft.com/office/officeart/2005/8/layout/default"/>
    <dgm:cxn modelId="{06201B99-521B-4F33-9421-B3C38643323B}" type="presParOf" srcId="{C8D52CDD-C4E6-4F3A-AD83-2A2B3EE4CA5F}" destId="{AE4EBCA1-2911-48BA-A3B7-7C53C7FCA649}" srcOrd="15" destOrd="0" presId="urn:microsoft.com/office/officeart/2005/8/layout/default"/>
    <dgm:cxn modelId="{1463E4BA-6E30-40D7-82A3-14F1B1CE6CC5}" type="presParOf" srcId="{C8D52CDD-C4E6-4F3A-AD83-2A2B3EE4CA5F}" destId="{2BA92A7A-97EB-4889-A04C-455CF844886F}" srcOrd="16" destOrd="0" presId="urn:microsoft.com/office/officeart/2005/8/layout/default"/>
    <dgm:cxn modelId="{946356E0-1811-4CD5-BEC8-241369C45124}" type="presParOf" srcId="{C8D52CDD-C4E6-4F3A-AD83-2A2B3EE4CA5F}" destId="{628C8BB3-D63C-46F8-ADEC-0BD36768A863}" srcOrd="17" destOrd="0" presId="urn:microsoft.com/office/officeart/2005/8/layout/default"/>
    <dgm:cxn modelId="{516B6DBE-B05B-4E40-B44C-0441AB7DBB11}" type="presParOf" srcId="{C8D52CDD-C4E6-4F3A-AD83-2A2B3EE4CA5F}" destId="{C845D8C2-8A60-45F8-AAA4-2EFB35DAFF2E}" srcOrd="18"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0C84798-EFDA-4D9F-8645-0393A74C3C67}">
      <dsp:nvSpPr>
        <dsp:cNvPr id="0" name=""/>
        <dsp:cNvSpPr/>
      </dsp:nvSpPr>
      <dsp:spPr>
        <a:xfrm>
          <a:off x="405824" y="1880"/>
          <a:ext cx="3487080" cy="1394832"/>
        </a:xfrm>
        <a:prstGeom prst="chevron">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0640" tIns="20320" rIns="0" bIns="20320" numCol="1" spcCol="1270" anchor="ctr" anchorCtr="0">
          <a:noAutofit/>
        </a:bodyPr>
        <a:lstStyle/>
        <a:p>
          <a:pPr marL="0" lvl="0" indent="0" algn="ctr" defTabSz="1422400">
            <a:lnSpc>
              <a:spcPct val="90000"/>
            </a:lnSpc>
            <a:spcBef>
              <a:spcPct val="0"/>
            </a:spcBef>
            <a:spcAft>
              <a:spcPct val="35000"/>
            </a:spcAft>
            <a:buNone/>
          </a:pPr>
          <a:r>
            <a:rPr lang="es-ES" sz="3200" kern="1200" dirty="0">
              <a:latin typeface="Russo One" panose="020B0604020202020204" charset="0"/>
            </a:rPr>
            <a:t>Sesión 1</a:t>
          </a:r>
        </a:p>
      </dsp:txBody>
      <dsp:txXfrm>
        <a:off x="1103240" y="1880"/>
        <a:ext cx="2092248" cy="1394832"/>
      </dsp:txXfrm>
    </dsp:sp>
    <dsp:sp modelId="{305AAE4B-3253-43C9-8B26-2758A258EFBF}">
      <dsp:nvSpPr>
        <dsp:cNvPr id="0" name=""/>
        <dsp:cNvSpPr/>
      </dsp:nvSpPr>
      <dsp:spPr>
        <a:xfrm>
          <a:off x="3439584" y="85264"/>
          <a:ext cx="3638135" cy="1228064"/>
        </a:xfrm>
        <a:prstGeom prst="chevron">
          <a:avLst/>
        </a:prstGeom>
        <a:solidFill>
          <a:schemeClr val="accent5">
            <a:alpha val="90000"/>
            <a:tint val="40000"/>
            <a:hueOff val="0"/>
            <a:satOff val="0"/>
            <a:lumOff val="0"/>
            <a:alphaOff val="0"/>
          </a:schemeClr>
        </a:solidFill>
        <a:ln w="1905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Russo One" panose="020B0604020202020204" charset="0"/>
            </a:rPr>
            <a:t>Cada sesión está preparada para realizarse en 50 minutos</a:t>
          </a:r>
        </a:p>
      </dsp:txBody>
      <dsp:txXfrm>
        <a:off x="4053616" y="85264"/>
        <a:ext cx="2410071" cy="1228064"/>
      </dsp:txXfrm>
    </dsp:sp>
    <dsp:sp modelId="{4D2571C4-A068-4E6B-9434-023B3A9C9B47}">
      <dsp:nvSpPr>
        <dsp:cNvPr id="0" name=""/>
        <dsp:cNvSpPr/>
      </dsp:nvSpPr>
      <dsp:spPr>
        <a:xfrm>
          <a:off x="405824" y="1591989"/>
          <a:ext cx="3487080" cy="1394832"/>
        </a:xfrm>
        <a:prstGeom prst="chevron">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r>
            <a:rPr lang="es-ES" sz="3600" kern="1200" dirty="0">
              <a:latin typeface="Russo One" panose="020B0604020202020204" charset="0"/>
            </a:rPr>
            <a:t>Sesión 2</a:t>
          </a:r>
        </a:p>
      </dsp:txBody>
      <dsp:txXfrm>
        <a:off x="1103240" y="1591989"/>
        <a:ext cx="2092248" cy="1394832"/>
      </dsp:txXfrm>
    </dsp:sp>
    <dsp:sp modelId="{A326FFD6-25F5-4F28-8ED7-3A37139A29C4}">
      <dsp:nvSpPr>
        <dsp:cNvPr id="0" name=""/>
        <dsp:cNvSpPr/>
      </dsp:nvSpPr>
      <dsp:spPr>
        <a:xfrm>
          <a:off x="3439584" y="1606292"/>
          <a:ext cx="3733675" cy="1366226"/>
        </a:xfrm>
        <a:prstGeom prst="chevron">
          <a:avLst/>
        </a:prstGeom>
        <a:solidFill>
          <a:schemeClr val="accent5">
            <a:alpha val="90000"/>
            <a:tint val="40000"/>
            <a:hueOff val="0"/>
            <a:satOff val="0"/>
            <a:lumOff val="0"/>
            <a:alphaOff val="0"/>
          </a:schemeClr>
        </a:solidFill>
        <a:ln w="1905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Russo One" panose="020B0604020202020204" charset="0"/>
            </a:rPr>
            <a:t>Cada sesión tiene al menos 2 actividades La primera implica reflexión y creatividad</a:t>
          </a:r>
        </a:p>
      </dsp:txBody>
      <dsp:txXfrm>
        <a:off x="4122697" y="1606292"/>
        <a:ext cx="2367449" cy="1366226"/>
      </dsp:txXfrm>
    </dsp:sp>
    <dsp:sp modelId="{AFA7B9DF-7C89-4183-9915-1E1039AF35F3}">
      <dsp:nvSpPr>
        <dsp:cNvPr id="0" name=""/>
        <dsp:cNvSpPr/>
      </dsp:nvSpPr>
      <dsp:spPr>
        <a:xfrm>
          <a:off x="403566" y="3183979"/>
          <a:ext cx="3487080" cy="1394832"/>
        </a:xfrm>
        <a:prstGeom prst="chevron">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5720" tIns="22860" rIns="0" bIns="22860" numCol="1" spcCol="1270" anchor="ctr" anchorCtr="0">
          <a:noAutofit/>
        </a:bodyPr>
        <a:lstStyle/>
        <a:p>
          <a:pPr marL="0" lvl="0" indent="0" algn="ctr" defTabSz="1600200">
            <a:lnSpc>
              <a:spcPct val="90000"/>
            </a:lnSpc>
            <a:spcBef>
              <a:spcPct val="0"/>
            </a:spcBef>
            <a:spcAft>
              <a:spcPct val="35000"/>
            </a:spcAft>
            <a:buNone/>
          </a:pPr>
          <a:r>
            <a:rPr lang="es-ES" sz="3600" kern="1200" dirty="0">
              <a:latin typeface="Russo One" panose="020B0604020202020204" charset="0"/>
            </a:rPr>
            <a:t>Sesión 3</a:t>
          </a:r>
        </a:p>
      </dsp:txBody>
      <dsp:txXfrm>
        <a:off x="1100982" y="3183979"/>
        <a:ext cx="2092248" cy="1394832"/>
      </dsp:txXfrm>
    </dsp:sp>
    <dsp:sp modelId="{630281BE-B9F5-412F-9CC2-D56F61895B60}">
      <dsp:nvSpPr>
        <dsp:cNvPr id="0" name=""/>
        <dsp:cNvSpPr/>
      </dsp:nvSpPr>
      <dsp:spPr>
        <a:xfrm>
          <a:off x="3439584" y="3290170"/>
          <a:ext cx="3768175" cy="1178688"/>
        </a:xfrm>
        <a:prstGeom prst="chevron">
          <a:avLst/>
        </a:prstGeom>
        <a:solidFill>
          <a:schemeClr val="accent5">
            <a:alpha val="90000"/>
            <a:tint val="40000"/>
            <a:hueOff val="0"/>
            <a:satOff val="0"/>
            <a:lumOff val="0"/>
            <a:alphaOff val="0"/>
          </a:schemeClr>
        </a:solidFill>
        <a:ln w="19050" cap="flat" cmpd="sng" algn="ctr">
          <a:solidFill>
            <a:schemeClr val="accent5">
              <a:alpha val="90000"/>
              <a:tint val="4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25400" tIns="12700" rIns="0" bIns="12700" numCol="1" spcCol="1270" anchor="ctr" anchorCtr="0">
          <a:noAutofit/>
        </a:bodyPr>
        <a:lstStyle/>
        <a:p>
          <a:pPr marL="0" lvl="0" indent="0" algn="ctr" defTabSz="889000">
            <a:lnSpc>
              <a:spcPct val="90000"/>
            </a:lnSpc>
            <a:spcBef>
              <a:spcPct val="0"/>
            </a:spcBef>
            <a:spcAft>
              <a:spcPct val="35000"/>
            </a:spcAft>
            <a:buNone/>
          </a:pPr>
          <a:r>
            <a:rPr lang="es-ES" sz="2000" kern="1200" dirty="0">
              <a:latin typeface="Russo One" panose="020B0604020202020204" charset="0"/>
            </a:rPr>
            <a:t>La segunda es la que hace uso del repositorio de vídeos de mentoras </a:t>
          </a:r>
          <a:r>
            <a:rPr lang="es-ES" sz="2000" kern="1200" dirty="0">
              <a:latin typeface="Russo One" panose="020B0604020202020204" charset="0"/>
              <a:sym typeface="Wingdings" panose="05000000000000000000" pitchFamily="2" charset="2"/>
            </a:rPr>
            <a:t></a:t>
          </a:r>
          <a:endParaRPr lang="es-ES" sz="2000" kern="1200" dirty="0">
            <a:latin typeface="Russo One" panose="020B0604020202020204" charset="0"/>
          </a:endParaRPr>
        </a:p>
      </dsp:txBody>
      <dsp:txXfrm>
        <a:off x="4028928" y="3290170"/>
        <a:ext cx="2589487" cy="117868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550362-4B37-4897-B427-760469CA4833}">
      <dsp:nvSpPr>
        <dsp:cNvPr id="0" name=""/>
        <dsp:cNvSpPr/>
      </dsp:nvSpPr>
      <dsp:spPr>
        <a:xfrm>
          <a:off x="3154" y="126399"/>
          <a:ext cx="2502500" cy="150150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t>"El Jefe de Familia"</a:t>
          </a:r>
        </a:p>
      </dsp:txBody>
      <dsp:txXfrm>
        <a:off x="3154" y="126399"/>
        <a:ext cx="2502500" cy="1501500"/>
      </dsp:txXfrm>
    </dsp:sp>
    <dsp:sp modelId="{C18AA93E-FC26-4E81-B8EF-F25B9E09BED7}">
      <dsp:nvSpPr>
        <dsp:cNvPr id="0" name=""/>
        <dsp:cNvSpPr/>
      </dsp:nvSpPr>
      <dsp:spPr>
        <a:xfrm>
          <a:off x="2755904" y="126399"/>
          <a:ext cx="2502500" cy="150150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a:t>"La Ama de Casa"</a:t>
          </a:r>
          <a:endParaRPr lang="es-ES" sz="2800" kern="1200" dirty="0"/>
        </a:p>
      </dsp:txBody>
      <dsp:txXfrm>
        <a:off x="2755904" y="126399"/>
        <a:ext cx="2502500" cy="1501500"/>
      </dsp:txXfrm>
    </dsp:sp>
    <dsp:sp modelId="{57574B2E-FD81-4843-AB1C-765D265BB511}">
      <dsp:nvSpPr>
        <dsp:cNvPr id="0" name=""/>
        <dsp:cNvSpPr/>
      </dsp:nvSpPr>
      <dsp:spPr>
        <a:xfrm>
          <a:off x="5508655" y="126399"/>
          <a:ext cx="2502500" cy="150150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a:t>"El Ingeniero" </a:t>
          </a:r>
          <a:endParaRPr lang="es-ES" sz="2800" kern="1200" dirty="0"/>
        </a:p>
      </dsp:txBody>
      <dsp:txXfrm>
        <a:off x="5508655" y="126399"/>
        <a:ext cx="2502500" cy="1501500"/>
      </dsp:txXfrm>
    </dsp:sp>
    <dsp:sp modelId="{2AC51663-6F0D-4C6B-8474-C7617D7D7D68}">
      <dsp:nvSpPr>
        <dsp:cNvPr id="0" name=""/>
        <dsp:cNvSpPr/>
      </dsp:nvSpPr>
      <dsp:spPr>
        <a:xfrm>
          <a:off x="8261405" y="126399"/>
          <a:ext cx="2502500" cy="150150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a:t>"La Enfermera" </a:t>
          </a:r>
          <a:endParaRPr lang="es-ES" sz="2800" kern="1200" dirty="0"/>
        </a:p>
      </dsp:txBody>
      <dsp:txXfrm>
        <a:off x="8261405" y="126399"/>
        <a:ext cx="2502500" cy="1501500"/>
      </dsp:txXfrm>
    </dsp:sp>
    <dsp:sp modelId="{5F5712B9-870B-48A2-B86A-DD1B0A3E599E}">
      <dsp:nvSpPr>
        <dsp:cNvPr id="0" name=""/>
        <dsp:cNvSpPr/>
      </dsp:nvSpPr>
      <dsp:spPr>
        <a:xfrm>
          <a:off x="3154" y="1878149"/>
          <a:ext cx="2502500" cy="1501500"/>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a:t>"El Líder Empresarial" </a:t>
          </a:r>
          <a:endParaRPr lang="es-ES" sz="2800" kern="1200" dirty="0"/>
        </a:p>
      </dsp:txBody>
      <dsp:txXfrm>
        <a:off x="3154" y="1878149"/>
        <a:ext cx="2502500" cy="1501500"/>
      </dsp:txXfrm>
    </dsp:sp>
    <dsp:sp modelId="{E3EE9367-B21E-4A4C-8A2B-2C7FD205383A}">
      <dsp:nvSpPr>
        <dsp:cNvPr id="0" name=""/>
        <dsp:cNvSpPr/>
      </dsp:nvSpPr>
      <dsp:spPr>
        <a:xfrm>
          <a:off x="2755904" y="1878149"/>
          <a:ext cx="2502500" cy="1501500"/>
        </a:xfrm>
        <a:prstGeom prst="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a:t>"La Secretaria"</a:t>
          </a:r>
          <a:endParaRPr lang="es-ES" sz="2800" kern="1200" dirty="0"/>
        </a:p>
      </dsp:txBody>
      <dsp:txXfrm>
        <a:off x="2755904" y="1878149"/>
        <a:ext cx="2502500" cy="1501500"/>
      </dsp:txXfrm>
    </dsp:sp>
    <dsp:sp modelId="{88D25483-1667-440F-9F9B-26F154174204}">
      <dsp:nvSpPr>
        <dsp:cNvPr id="0" name=""/>
        <dsp:cNvSpPr/>
      </dsp:nvSpPr>
      <dsp:spPr>
        <a:xfrm>
          <a:off x="5508655" y="1878149"/>
          <a:ext cx="2502500" cy="1501500"/>
        </a:xfrm>
        <a:prstGeom prst="rect">
          <a:avLst/>
        </a:prstGeom>
        <a:solidFill>
          <a:schemeClr val="accent3">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a:t>"El Trabajador de la Construcción" </a:t>
          </a:r>
          <a:endParaRPr lang="es-ES" sz="2800" kern="1200" dirty="0"/>
        </a:p>
      </dsp:txBody>
      <dsp:txXfrm>
        <a:off x="5508655" y="1878149"/>
        <a:ext cx="2502500" cy="1501500"/>
      </dsp:txXfrm>
    </dsp:sp>
    <dsp:sp modelId="{392F9674-568C-4A7C-AD76-C9D5A1553DF8}">
      <dsp:nvSpPr>
        <dsp:cNvPr id="0" name=""/>
        <dsp:cNvSpPr/>
      </dsp:nvSpPr>
      <dsp:spPr>
        <a:xfrm>
          <a:off x="8261405" y="1878149"/>
          <a:ext cx="2502500" cy="1501500"/>
        </a:xfrm>
        <a:prstGeom prst="rect">
          <a:avLst/>
        </a:prstGeom>
        <a:solidFill>
          <a:schemeClr val="accent4">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a:t>"La Maestra de Escuela" </a:t>
          </a:r>
          <a:endParaRPr lang="es-ES" sz="2800" kern="1200" dirty="0"/>
        </a:p>
      </dsp:txBody>
      <dsp:txXfrm>
        <a:off x="8261405" y="1878149"/>
        <a:ext cx="2502500" cy="1501500"/>
      </dsp:txXfrm>
    </dsp:sp>
    <dsp:sp modelId="{2BA92A7A-97EB-4889-A04C-455CF844886F}">
      <dsp:nvSpPr>
        <dsp:cNvPr id="0" name=""/>
        <dsp:cNvSpPr/>
      </dsp:nvSpPr>
      <dsp:spPr>
        <a:xfrm>
          <a:off x="2755904" y="3629900"/>
          <a:ext cx="2502500" cy="1501500"/>
        </a:xfrm>
        <a:prstGeom prst="rect">
          <a:avLst/>
        </a:prstGeom>
        <a:solidFill>
          <a:schemeClr val="accent5">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a:t>"El Policía"</a:t>
          </a:r>
          <a:endParaRPr lang="es-ES" sz="2800" kern="1200" dirty="0"/>
        </a:p>
      </dsp:txBody>
      <dsp:txXfrm>
        <a:off x="2755904" y="3629900"/>
        <a:ext cx="2502500" cy="1501500"/>
      </dsp:txXfrm>
    </dsp:sp>
    <dsp:sp modelId="{C845D8C2-8A60-45F8-AAA4-2EFB35DAFF2E}">
      <dsp:nvSpPr>
        <dsp:cNvPr id="0" name=""/>
        <dsp:cNvSpPr/>
      </dsp:nvSpPr>
      <dsp:spPr>
        <a:xfrm>
          <a:off x="5508655" y="3629900"/>
          <a:ext cx="2502500" cy="1501500"/>
        </a:xfrm>
        <a:prstGeom prst="rect">
          <a:avLst/>
        </a:prstGeom>
        <a:solidFill>
          <a:schemeClr val="accent6">
            <a:hueOff val="0"/>
            <a:satOff val="0"/>
            <a:lumOff val="0"/>
            <a:alphaOff val="0"/>
          </a:schemeClr>
        </a:solidFill>
        <a:ln w="1905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s-ES" sz="2800" kern="1200" dirty="0"/>
            <a:t>"La Esteticista" </a:t>
          </a:r>
        </a:p>
      </dsp:txBody>
      <dsp:txXfrm>
        <a:off x="5508655" y="3629900"/>
        <a:ext cx="2502500" cy="1501500"/>
      </dsp:txXfrm>
    </dsp:sp>
  </dsp:spTree>
</dsp:drawing>
</file>

<file path=ppt/diagrams/layout1.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ES"/>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9C5F5-37AF-4604-84B8-DA4F2D031E4B}" type="datetimeFigureOut">
              <a:rPr lang="es-ES" smtClean="0"/>
              <a:t>08/05/2024</a:t>
            </a:fld>
            <a:endParaRPr lang="es-ES"/>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ES"/>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ES"/>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CBDFA9D-A29A-49C2-8D9B-4DC98B1BD297}" type="slidenum">
              <a:rPr lang="es-ES" smtClean="0"/>
              <a:t>‹Nº›</a:t>
            </a:fld>
            <a:endParaRPr lang="es-ES"/>
          </a:p>
        </p:txBody>
      </p:sp>
    </p:spTree>
    <p:extLst>
      <p:ext uri="{BB962C8B-B14F-4D97-AF65-F5344CB8AC3E}">
        <p14:creationId xmlns:p14="http://schemas.microsoft.com/office/powerpoint/2010/main" val="31316891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3" name="Google Shape;16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99357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Otra actividad realizada en como avance es la mejora de la plataforma que está en construcción </a:t>
            </a:r>
          </a:p>
          <a:p>
            <a:pPr marL="0" lvl="0" indent="0" algn="l" rtl="0">
              <a:spcBef>
                <a:spcPts val="0"/>
              </a:spcBef>
              <a:spcAft>
                <a:spcPts val="0"/>
              </a:spcAft>
              <a:buNone/>
            </a:pPr>
            <a:endParaRPr dirty="0"/>
          </a:p>
        </p:txBody>
      </p:sp>
      <p:sp>
        <p:nvSpPr>
          <p:cNvPr id="96" name="Google Shape;96;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s-ES" dirty="0"/>
              <a:t>Resumen del diseño del programa de intervención “Mentorías STEM”</a:t>
            </a:r>
            <a:endParaRPr dirty="0"/>
          </a:p>
        </p:txBody>
      </p:sp>
      <p:sp>
        <p:nvSpPr>
          <p:cNvPr id="126" name="Google Shape;126;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1425760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CBDFA9D-A29A-49C2-8D9B-4DC98B1BD297}" type="slidenum">
              <a:rPr lang="es-ES" smtClean="0"/>
              <a:t>8</a:t>
            </a:fld>
            <a:endParaRPr lang="es-ES"/>
          </a:p>
        </p:txBody>
      </p:sp>
    </p:spTree>
    <p:extLst>
      <p:ext uri="{BB962C8B-B14F-4D97-AF65-F5344CB8AC3E}">
        <p14:creationId xmlns:p14="http://schemas.microsoft.com/office/powerpoint/2010/main" val="2748314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a:p>
            <a:endParaRPr lang="es-ES" dirty="0"/>
          </a:p>
        </p:txBody>
      </p:sp>
      <p:sp>
        <p:nvSpPr>
          <p:cNvPr id="4" name="Marcador de número de diapositiva 3"/>
          <p:cNvSpPr>
            <a:spLocks noGrp="1"/>
          </p:cNvSpPr>
          <p:nvPr>
            <p:ph type="sldNum" sz="quarter" idx="5"/>
          </p:nvPr>
        </p:nvSpPr>
        <p:spPr/>
        <p:txBody>
          <a:bodyPr/>
          <a:lstStyle/>
          <a:p>
            <a:fld id="{6CBDFA9D-A29A-49C2-8D9B-4DC98B1BD297}" type="slidenum">
              <a:rPr lang="es-ES" smtClean="0"/>
              <a:t>10</a:t>
            </a:fld>
            <a:endParaRPr lang="es-ES"/>
          </a:p>
        </p:txBody>
      </p:sp>
    </p:spTree>
    <p:extLst>
      <p:ext uri="{BB962C8B-B14F-4D97-AF65-F5344CB8AC3E}">
        <p14:creationId xmlns:p14="http://schemas.microsoft.com/office/powerpoint/2010/main" val="3914459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4" name="Marcador de número de diapositiva 3"/>
          <p:cNvSpPr>
            <a:spLocks noGrp="1"/>
          </p:cNvSpPr>
          <p:nvPr>
            <p:ph type="sldNum" sz="quarter" idx="5"/>
          </p:nvPr>
        </p:nvSpPr>
        <p:spPr/>
        <p:txBody>
          <a:bodyPr/>
          <a:lstStyle/>
          <a:p>
            <a:fld id="{6CBDFA9D-A29A-49C2-8D9B-4DC98B1BD297}" type="slidenum">
              <a:rPr lang="es-ES" smtClean="0"/>
              <a:t>14</a:t>
            </a:fld>
            <a:endParaRPr lang="es-ES"/>
          </a:p>
        </p:txBody>
      </p:sp>
    </p:spTree>
    <p:extLst>
      <p:ext uri="{BB962C8B-B14F-4D97-AF65-F5344CB8AC3E}">
        <p14:creationId xmlns:p14="http://schemas.microsoft.com/office/powerpoint/2010/main" val="16864046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63" name="Google Shape;163;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082025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03763EB-BA98-F7FB-4999-82EBB1B6911F}"/>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a:extLst>
              <a:ext uri="{FF2B5EF4-FFF2-40B4-BE49-F238E27FC236}">
                <a16:creationId xmlns:a16="http://schemas.microsoft.com/office/drawing/2014/main" id="{5A75FAD0-A261-B4CF-68A9-D7E4890663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a:extLst>
              <a:ext uri="{FF2B5EF4-FFF2-40B4-BE49-F238E27FC236}">
                <a16:creationId xmlns:a16="http://schemas.microsoft.com/office/drawing/2014/main" id="{CAA7DB00-5F79-CA84-901D-F6F62C1876B1}"/>
              </a:ext>
            </a:extLst>
          </p:cNvPr>
          <p:cNvSpPr>
            <a:spLocks noGrp="1"/>
          </p:cNvSpPr>
          <p:nvPr>
            <p:ph type="dt" sz="half" idx="10"/>
          </p:nvPr>
        </p:nvSpPr>
        <p:spPr/>
        <p:txBody>
          <a:bodyPr/>
          <a:lstStyle/>
          <a:p>
            <a:fld id="{E249FE92-0656-462D-B74B-90225879DCE0}" type="datetimeFigureOut">
              <a:rPr lang="es-ES" smtClean="0"/>
              <a:t>08/05/2024</a:t>
            </a:fld>
            <a:endParaRPr lang="es-ES"/>
          </a:p>
        </p:txBody>
      </p:sp>
      <p:sp>
        <p:nvSpPr>
          <p:cNvPr id="5" name="Marcador de pie de página 4">
            <a:extLst>
              <a:ext uri="{FF2B5EF4-FFF2-40B4-BE49-F238E27FC236}">
                <a16:creationId xmlns:a16="http://schemas.microsoft.com/office/drawing/2014/main" id="{B7A6A58E-73DD-B629-47DE-99F851E2B3B7}"/>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19FC5F0-7272-34A7-67CF-4DA728813F47}"/>
              </a:ext>
            </a:extLst>
          </p:cNvPr>
          <p:cNvSpPr>
            <a:spLocks noGrp="1"/>
          </p:cNvSpPr>
          <p:nvPr>
            <p:ph type="sldNum" sz="quarter" idx="12"/>
          </p:nvPr>
        </p:nvSpPr>
        <p:spPr/>
        <p:txBody>
          <a:bodyPr/>
          <a:lstStyle/>
          <a:p>
            <a:fld id="{D6FE7694-BAF6-4227-B3DB-228B9DC18DDB}" type="slidenum">
              <a:rPr lang="es-ES" smtClean="0"/>
              <a:t>‹Nº›</a:t>
            </a:fld>
            <a:endParaRPr lang="es-ES"/>
          </a:p>
        </p:txBody>
      </p:sp>
    </p:spTree>
    <p:extLst>
      <p:ext uri="{BB962C8B-B14F-4D97-AF65-F5344CB8AC3E}">
        <p14:creationId xmlns:p14="http://schemas.microsoft.com/office/powerpoint/2010/main" val="28329003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FEBAFB-36D0-F89B-CD4D-43B4C3F26235}"/>
              </a:ext>
            </a:extLst>
          </p:cNvPr>
          <p:cNvSpPr>
            <a:spLocks noGrp="1"/>
          </p:cNvSpPr>
          <p:nvPr>
            <p:ph type="title"/>
          </p:nvPr>
        </p:nvSpPr>
        <p:spPr/>
        <p:txBody>
          <a:bodyPr/>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4D4D81E9-E2EA-DDA9-C3E7-29804DC47400}"/>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E4BFAE5A-2AD1-A802-89DE-81E2D7CD2B7E}"/>
              </a:ext>
            </a:extLst>
          </p:cNvPr>
          <p:cNvSpPr>
            <a:spLocks noGrp="1"/>
          </p:cNvSpPr>
          <p:nvPr>
            <p:ph type="dt" sz="half" idx="10"/>
          </p:nvPr>
        </p:nvSpPr>
        <p:spPr/>
        <p:txBody>
          <a:bodyPr/>
          <a:lstStyle/>
          <a:p>
            <a:fld id="{E249FE92-0656-462D-B74B-90225879DCE0}" type="datetimeFigureOut">
              <a:rPr lang="es-ES" smtClean="0"/>
              <a:t>08/05/2024</a:t>
            </a:fld>
            <a:endParaRPr lang="es-ES"/>
          </a:p>
        </p:txBody>
      </p:sp>
      <p:sp>
        <p:nvSpPr>
          <p:cNvPr id="5" name="Marcador de pie de página 4">
            <a:extLst>
              <a:ext uri="{FF2B5EF4-FFF2-40B4-BE49-F238E27FC236}">
                <a16:creationId xmlns:a16="http://schemas.microsoft.com/office/drawing/2014/main" id="{A50DD3D3-02F8-7EDA-DB8E-2C26B1662503}"/>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2CEE5F91-B5F5-CEEA-E208-F57032FF1406}"/>
              </a:ext>
            </a:extLst>
          </p:cNvPr>
          <p:cNvSpPr>
            <a:spLocks noGrp="1"/>
          </p:cNvSpPr>
          <p:nvPr>
            <p:ph type="sldNum" sz="quarter" idx="12"/>
          </p:nvPr>
        </p:nvSpPr>
        <p:spPr/>
        <p:txBody>
          <a:bodyPr/>
          <a:lstStyle/>
          <a:p>
            <a:fld id="{D6FE7694-BAF6-4227-B3DB-228B9DC18DDB}" type="slidenum">
              <a:rPr lang="es-ES" smtClean="0"/>
              <a:t>‹Nº›</a:t>
            </a:fld>
            <a:endParaRPr lang="es-ES"/>
          </a:p>
        </p:txBody>
      </p:sp>
    </p:spTree>
    <p:extLst>
      <p:ext uri="{BB962C8B-B14F-4D97-AF65-F5344CB8AC3E}">
        <p14:creationId xmlns:p14="http://schemas.microsoft.com/office/powerpoint/2010/main" val="1655901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6C024A8A-59EC-70EB-C8FD-6E68473889E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a:extLst>
              <a:ext uri="{FF2B5EF4-FFF2-40B4-BE49-F238E27FC236}">
                <a16:creationId xmlns:a16="http://schemas.microsoft.com/office/drawing/2014/main" id="{9A4C2928-AA1F-484A-7B83-40332B7C36A0}"/>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8E1A0999-33C1-E31B-BB4B-B82BD30CC7D9}"/>
              </a:ext>
            </a:extLst>
          </p:cNvPr>
          <p:cNvSpPr>
            <a:spLocks noGrp="1"/>
          </p:cNvSpPr>
          <p:nvPr>
            <p:ph type="dt" sz="half" idx="10"/>
          </p:nvPr>
        </p:nvSpPr>
        <p:spPr/>
        <p:txBody>
          <a:bodyPr/>
          <a:lstStyle/>
          <a:p>
            <a:fld id="{E249FE92-0656-462D-B74B-90225879DCE0}" type="datetimeFigureOut">
              <a:rPr lang="es-ES" smtClean="0"/>
              <a:t>08/05/2024</a:t>
            </a:fld>
            <a:endParaRPr lang="es-ES"/>
          </a:p>
        </p:txBody>
      </p:sp>
      <p:sp>
        <p:nvSpPr>
          <p:cNvPr id="5" name="Marcador de pie de página 4">
            <a:extLst>
              <a:ext uri="{FF2B5EF4-FFF2-40B4-BE49-F238E27FC236}">
                <a16:creationId xmlns:a16="http://schemas.microsoft.com/office/drawing/2014/main" id="{E1520E7A-AF60-76BD-2B00-FFCAABECFD9A}"/>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E88A401-C76E-377F-52FD-40B4CE6EF217}"/>
              </a:ext>
            </a:extLst>
          </p:cNvPr>
          <p:cNvSpPr>
            <a:spLocks noGrp="1"/>
          </p:cNvSpPr>
          <p:nvPr>
            <p:ph type="sldNum" sz="quarter" idx="12"/>
          </p:nvPr>
        </p:nvSpPr>
        <p:spPr/>
        <p:txBody>
          <a:bodyPr/>
          <a:lstStyle/>
          <a:p>
            <a:fld id="{D6FE7694-BAF6-4227-B3DB-228B9DC18DDB}" type="slidenum">
              <a:rPr lang="es-ES" smtClean="0"/>
              <a:t>‹Nº›</a:t>
            </a:fld>
            <a:endParaRPr lang="es-ES"/>
          </a:p>
        </p:txBody>
      </p:sp>
    </p:spTree>
    <p:extLst>
      <p:ext uri="{BB962C8B-B14F-4D97-AF65-F5344CB8AC3E}">
        <p14:creationId xmlns:p14="http://schemas.microsoft.com/office/powerpoint/2010/main" val="37535120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Imagen con título" type="picTx">
  <p:cSld name="1_Imagen con título">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Russo One"/>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6"/>
          <p:cNvSpPr>
            <a:spLocks noGrp="1"/>
          </p:cNvSpPr>
          <p:nvPr>
            <p:ph type="pic" idx="2"/>
          </p:nvPr>
        </p:nvSpPr>
        <p:spPr>
          <a:xfrm>
            <a:off x="5183188" y="987425"/>
            <a:ext cx="6172200" cy="4873625"/>
          </a:xfrm>
          <a:prstGeom prst="rect">
            <a:avLst/>
          </a:prstGeom>
          <a:noFill/>
          <a:ln>
            <a:noFill/>
          </a:ln>
        </p:spPr>
      </p:sp>
      <p:sp>
        <p:nvSpPr>
          <p:cNvPr id="37" name="Google Shape;37;p6"/>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8" name="Google Shape;3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s-ES"/>
              <a:t>‹Nº›</a:t>
            </a:fld>
            <a:endParaRPr/>
          </a:p>
        </p:txBody>
      </p:sp>
    </p:spTree>
    <p:extLst>
      <p:ext uri="{BB962C8B-B14F-4D97-AF65-F5344CB8AC3E}">
        <p14:creationId xmlns:p14="http://schemas.microsoft.com/office/powerpoint/2010/main" val="42524638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5263D1-3827-A3AF-E640-5094A71C398E}"/>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6654E881-0749-39DC-B641-16814E0240FF}"/>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1EA649E9-563E-2780-70E4-639BF7AC2EF6}"/>
              </a:ext>
            </a:extLst>
          </p:cNvPr>
          <p:cNvSpPr>
            <a:spLocks noGrp="1"/>
          </p:cNvSpPr>
          <p:nvPr>
            <p:ph type="dt" sz="half" idx="10"/>
          </p:nvPr>
        </p:nvSpPr>
        <p:spPr/>
        <p:txBody>
          <a:bodyPr/>
          <a:lstStyle/>
          <a:p>
            <a:fld id="{E249FE92-0656-462D-B74B-90225879DCE0}" type="datetimeFigureOut">
              <a:rPr lang="es-ES" smtClean="0"/>
              <a:t>08/05/2024</a:t>
            </a:fld>
            <a:endParaRPr lang="es-ES"/>
          </a:p>
        </p:txBody>
      </p:sp>
      <p:sp>
        <p:nvSpPr>
          <p:cNvPr id="5" name="Marcador de pie de página 4">
            <a:extLst>
              <a:ext uri="{FF2B5EF4-FFF2-40B4-BE49-F238E27FC236}">
                <a16:creationId xmlns:a16="http://schemas.microsoft.com/office/drawing/2014/main" id="{3203FCC1-471F-0B81-4492-672627A49CD1}"/>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F75E0E0-459E-6E2D-7459-9EE34C36172B}"/>
              </a:ext>
            </a:extLst>
          </p:cNvPr>
          <p:cNvSpPr>
            <a:spLocks noGrp="1"/>
          </p:cNvSpPr>
          <p:nvPr>
            <p:ph type="sldNum" sz="quarter" idx="12"/>
          </p:nvPr>
        </p:nvSpPr>
        <p:spPr/>
        <p:txBody>
          <a:bodyPr/>
          <a:lstStyle/>
          <a:p>
            <a:fld id="{D6FE7694-BAF6-4227-B3DB-228B9DC18DDB}" type="slidenum">
              <a:rPr lang="es-ES" smtClean="0"/>
              <a:t>‹Nº›</a:t>
            </a:fld>
            <a:endParaRPr lang="es-ES"/>
          </a:p>
        </p:txBody>
      </p:sp>
    </p:spTree>
    <p:extLst>
      <p:ext uri="{BB962C8B-B14F-4D97-AF65-F5344CB8AC3E}">
        <p14:creationId xmlns:p14="http://schemas.microsoft.com/office/powerpoint/2010/main" val="25773348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FE441D5-5C04-9C44-BDF7-7BD06D9F577C}"/>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a:extLst>
              <a:ext uri="{FF2B5EF4-FFF2-40B4-BE49-F238E27FC236}">
                <a16:creationId xmlns:a16="http://schemas.microsoft.com/office/drawing/2014/main" id="{6A1C25D7-4E4E-ABDC-C9E6-8DC2285B20D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4FE9DAA6-6753-91D2-73F5-3E1FF22791B4}"/>
              </a:ext>
            </a:extLst>
          </p:cNvPr>
          <p:cNvSpPr>
            <a:spLocks noGrp="1"/>
          </p:cNvSpPr>
          <p:nvPr>
            <p:ph type="dt" sz="half" idx="10"/>
          </p:nvPr>
        </p:nvSpPr>
        <p:spPr/>
        <p:txBody>
          <a:bodyPr/>
          <a:lstStyle/>
          <a:p>
            <a:fld id="{E249FE92-0656-462D-B74B-90225879DCE0}" type="datetimeFigureOut">
              <a:rPr lang="es-ES" smtClean="0"/>
              <a:t>08/05/2024</a:t>
            </a:fld>
            <a:endParaRPr lang="es-ES"/>
          </a:p>
        </p:txBody>
      </p:sp>
      <p:sp>
        <p:nvSpPr>
          <p:cNvPr id="5" name="Marcador de pie de página 4">
            <a:extLst>
              <a:ext uri="{FF2B5EF4-FFF2-40B4-BE49-F238E27FC236}">
                <a16:creationId xmlns:a16="http://schemas.microsoft.com/office/drawing/2014/main" id="{B066F345-272C-8819-4F4E-DCACE394D800}"/>
              </a:ext>
            </a:extLst>
          </p:cNvPr>
          <p:cNvSpPr>
            <a:spLocks noGrp="1"/>
          </p:cNvSpPr>
          <p:nvPr>
            <p:ph type="ftr" sz="quarter" idx="11"/>
          </p:nvPr>
        </p:nvSpPr>
        <p:spPr/>
        <p:txBody>
          <a:bodyPr/>
          <a:lstStyle/>
          <a:p>
            <a:endParaRPr lang="es-ES"/>
          </a:p>
        </p:txBody>
      </p:sp>
      <p:sp>
        <p:nvSpPr>
          <p:cNvPr id="6" name="Marcador de número de diapositiva 5">
            <a:extLst>
              <a:ext uri="{FF2B5EF4-FFF2-40B4-BE49-F238E27FC236}">
                <a16:creationId xmlns:a16="http://schemas.microsoft.com/office/drawing/2014/main" id="{DE019E36-E028-5B0E-AFF3-B3EF5804828D}"/>
              </a:ext>
            </a:extLst>
          </p:cNvPr>
          <p:cNvSpPr>
            <a:spLocks noGrp="1"/>
          </p:cNvSpPr>
          <p:nvPr>
            <p:ph type="sldNum" sz="quarter" idx="12"/>
          </p:nvPr>
        </p:nvSpPr>
        <p:spPr/>
        <p:txBody>
          <a:bodyPr/>
          <a:lstStyle/>
          <a:p>
            <a:fld id="{D6FE7694-BAF6-4227-B3DB-228B9DC18DDB}" type="slidenum">
              <a:rPr lang="es-ES" smtClean="0"/>
              <a:t>‹Nº›</a:t>
            </a:fld>
            <a:endParaRPr lang="es-ES"/>
          </a:p>
        </p:txBody>
      </p:sp>
    </p:spTree>
    <p:extLst>
      <p:ext uri="{BB962C8B-B14F-4D97-AF65-F5344CB8AC3E}">
        <p14:creationId xmlns:p14="http://schemas.microsoft.com/office/powerpoint/2010/main" val="18903960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F64DBC-EFFC-6D82-77B2-EC87DB23A49D}"/>
              </a:ext>
            </a:extLst>
          </p:cNvPr>
          <p:cNvSpPr>
            <a:spLocks noGrp="1"/>
          </p:cNvSpPr>
          <p:nvPr>
            <p:ph type="title"/>
          </p:nvPr>
        </p:nvSpPr>
        <p:spPr/>
        <p:txBody>
          <a:body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4555A989-8B8D-018D-2415-432C82259C90}"/>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a:extLst>
              <a:ext uri="{FF2B5EF4-FFF2-40B4-BE49-F238E27FC236}">
                <a16:creationId xmlns:a16="http://schemas.microsoft.com/office/drawing/2014/main" id="{3A5619DC-2CB4-6C2F-27EB-B96F169841A1}"/>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a:extLst>
              <a:ext uri="{FF2B5EF4-FFF2-40B4-BE49-F238E27FC236}">
                <a16:creationId xmlns:a16="http://schemas.microsoft.com/office/drawing/2014/main" id="{9AB76790-F7BF-03B0-9812-2876C2ABE323}"/>
              </a:ext>
            </a:extLst>
          </p:cNvPr>
          <p:cNvSpPr>
            <a:spLocks noGrp="1"/>
          </p:cNvSpPr>
          <p:nvPr>
            <p:ph type="dt" sz="half" idx="10"/>
          </p:nvPr>
        </p:nvSpPr>
        <p:spPr/>
        <p:txBody>
          <a:bodyPr/>
          <a:lstStyle/>
          <a:p>
            <a:fld id="{E249FE92-0656-462D-B74B-90225879DCE0}" type="datetimeFigureOut">
              <a:rPr lang="es-ES" smtClean="0"/>
              <a:t>08/05/2024</a:t>
            </a:fld>
            <a:endParaRPr lang="es-ES"/>
          </a:p>
        </p:txBody>
      </p:sp>
      <p:sp>
        <p:nvSpPr>
          <p:cNvPr id="6" name="Marcador de pie de página 5">
            <a:extLst>
              <a:ext uri="{FF2B5EF4-FFF2-40B4-BE49-F238E27FC236}">
                <a16:creationId xmlns:a16="http://schemas.microsoft.com/office/drawing/2014/main" id="{C14D8805-0150-D989-B8F3-A56999D85F72}"/>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202CE405-AB1A-42D1-4B55-4C63AF5B304E}"/>
              </a:ext>
            </a:extLst>
          </p:cNvPr>
          <p:cNvSpPr>
            <a:spLocks noGrp="1"/>
          </p:cNvSpPr>
          <p:nvPr>
            <p:ph type="sldNum" sz="quarter" idx="12"/>
          </p:nvPr>
        </p:nvSpPr>
        <p:spPr/>
        <p:txBody>
          <a:bodyPr/>
          <a:lstStyle/>
          <a:p>
            <a:fld id="{D6FE7694-BAF6-4227-B3DB-228B9DC18DDB}" type="slidenum">
              <a:rPr lang="es-ES" smtClean="0"/>
              <a:t>‹Nº›</a:t>
            </a:fld>
            <a:endParaRPr lang="es-ES"/>
          </a:p>
        </p:txBody>
      </p:sp>
    </p:spTree>
    <p:extLst>
      <p:ext uri="{BB962C8B-B14F-4D97-AF65-F5344CB8AC3E}">
        <p14:creationId xmlns:p14="http://schemas.microsoft.com/office/powerpoint/2010/main" val="11736144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C564A39-21EC-5BC5-0919-2253E31E7289}"/>
              </a:ext>
            </a:extLst>
          </p:cNvPr>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0342D708-16C0-FB65-1CFB-3A2509A5065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ABB50B61-A162-50EA-2FDF-1C24CE10AB0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a:extLst>
              <a:ext uri="{FF2B5EF4-FFF2-40B4-BE49-F238E27FC236}">
                <a16:creationId xmlns:a16="http://schemas.microsoft.com/office/drawing/2014/main" id="{3C582C98-8430-598E-7910-19D55880FEC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26A54C4F-3D2C-358A-7D28-FB370C2EB7C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a:extLst>
              <a:ext uri="{FF2B5EF4-FFF2-40B4-BE49-F238E27FC236}">
                <a16:creationId xmlns:a16="http://schemas.microsoft.com/office/drawing/2014/main" id="{1E7CE3A2-E6F8-4D1C-2C01-29C818A80748}"/>
              </a:ext>
            </a:extLst>
          </p:cNvPr>
          <p:cNvSpPr>
            <a:spLocks noGrp="1"/>
          </p:cNvSpPr>
          <p:nvPr>
            <p:ph type="dt" sz="half" idx="10"/>
          </p:nvPr>
        </p:nvSpPr>
        <p:spPr/>
        <p:txBody>
          <a:bodyPr/>
          <a:lstStyle/>
          <a:p>
            <a:fld id="{E249FE92-0656-462D-B74B-90225879DCE0}" type="datetimeFigureOut">
              <a:rPr lang="es-ES" smtClean="0"/>
              <a:t>08/05/2024</a:t>
            </a:fld>
            <a:endParaRPr lang="es-ES"/>
          </a:p>
        </p:txBody>
      </p:sp>
      <p:sp>
        <p:nvSpPr>
          <p:cNvPr id="8" name="Marcador de pie de página 7">
            <a:extLst>
              <a:ext uri="{FF2B5EF4-FFF2-40B4-BE49-F238E27FC236}">
                <a16:creationId xmlns:a16="http://schemas.microsoft.com/office/drawing/2014/main" id="{FFF86899-9D51-3B94-B1DF-7E7E4F535EB7}"/>
              </a:ext>
            </a:extLst>
          </p:cNvPr>
          <p:cNvSpPr>
            <a:spLocks noGrp="1"/>
          </p:cNvSpPr>
          <p:nvPr>
            <p:ph type="ftr" sz="quarter" idx="11"/>
          </p:nvPr>
        </p:nvSpPr>
        <p:spPr/>
        <p:txBody>
          <a:bodyPr/>
          <a:lstStyle/>
          <a:p>
            <a:endParaRPr lang="es-ES"/>
          </a:p>
        </p:txBody>
      </p:sp>
      <p:sp>
        <p:nvSpPr>
          <p:cNvPr id="9" name="Marcador de número de diapositiva 8">
            <a:extLst>
              <a:ext uri="{FF2B5EF4-FFF2-40B4-BE49-F238E27FC236}">
                <a16:creationId xmlns:a16="http://schemas.microsoft.com/office/drawing/2014/main" id="{FDBB2F88-15BE-A9F5-B17D-95A0AA9BA3E3}"/>
              </a:ext>
            </a:extLst>
          </p:cNvPr>
          <p:cNvSpPr>
            <a:spLocks noGrp="1"/>
          </p:cNvSpPr>
          <p:nvPr>
            <p:ph type="sldNum" sz="quarter" idx="12"/>
          </p:nvPr>
        </p:nvSpPr>
        <p:spPr/>
        <p:txBody>
          <a:bodyPr/>
          <a:lstStyle/>
          <a:p>
            <a:fld id="{D6FE7694-BAF6-4227-B3DB-228B9DC18DDB}" type="slidenum">
              <a:rPr lang="es-ES" smtClean="0"/>
              <a:t>‹Nº›</a:t>
            </a:fld>
            <a:endParaRPr lang="es-ES"/>
          </a:p>
        </p:txBody>
      </p:sp>
    </p:spTree>
    <p:extLst>
      <p:ext uri="{BB962C8B-B14F-4D97-AF65-F5344CB8AC3E}">
        <p14:creationId xmlns:p14="http://schemas.microsoft.com/office/powerpoint/2010/main" val="1719081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6BE7B72-1274-5861-4E63-A39707D4E11F}"/>
              </a:ext>
            </a:extLst>
          </p:cNvPr>
          <p:cNvSpPr>
            <a:spLocks noGrp="1"/>
          </p:cNvSpPr>
          <p:nvPr>
            <p:ph type="title"/>
          </p:nvPr>
        </p:nvSpPr>
        <p:spPr/>
        <p:txBody>
          <a:bodyPr/>
          <a:lstStyle/>
          <a:p>
            <a:r>
              <a:rPr lang="es-ES"/>
              <a:t>Haga clic para modificar el estilo de título del patrón</a:t>
            </a:r>
          </a:p>
        </p:txBody>
      </p:sp>
      <p:sp>
        <p:nvSpPr>
          <p:cNvPr id="3" name="Marcador de fecha 2">
            <a:extLst>
              <a:ext uri="{FF2B5EF4-FFF2-40B4-BE49-F238E27FC236}">
                <a16:creationId xmlns:a16="http://schemas.microsoft.com/office/drawing/2014/main" id="{1D4C9234-C0B6-72C4-A420-D8DDD049DBEB}"/>
              </a:ext>
            </a:extLst>
          </p:cNvPr>
          <p:cNvSpPr>
            <a:spLocks noGrp="1"/>
          </p:cNvSpPr>
          <p:nvPr>
            <p:ph type="dt" sz="half" idx="10"/>
          </p:nvPr>
        </p:nvSpPr>
        <p:spPr/>
        <p:txBody>
          <a:bodyPr/>
          <a:lstStyle/>
          <a:p>
            <a:fld id="{E249FE92-0656-462D-B74B-90225879DCE0}" type="datetimeFigureOut">
              <a:rPr lang="es-ES" smtClean="0"/>
              <a:t>08/05/2024</a:t>
            </a:fld>
            <a:endParaRPr lang="es-ES"/>
          </a:p>
        </p:txBody>
      </p:sp>
      <p:sp>
        <p:nvSpPr>
          <p:cNvPr id="4" name="Marcador de pie de página 3">
            <a:extLst>
              <a:ext uri="{FF2B5EF4-FFF2-40B4-BE49-F238E27FC236}">
                <a16:creationId xmlns:a16="http://schemas.microsoft.com/office/drawing/2014/main" id="{F362384F-D944-A1AF-DE98-2FA27DC670CE}"/>
              </a:ext>
            </a:extLst>
          </p:cNvPr>
          <p:cNvSpPr>
            <a:spLocks noGrp="1"/>
          </p:cNvSpPr>
          <p:nvPr>
            <p:ph type="ftr" sz="quarter" idx="11"/>
          </p:nvPr>
        </p:nvSpPr>
        <p:spPr/>
        <p:txBody>
          <a:bodyPr/>
          <a:lstStyle/>
          <a:p>
            <a:endParaRPr lang="es-ES"/>
          </a:p>
        </p:txBody>
      </p:sp>
      <p:sp>
        <p:nvSpPr>
          <p:cNvPr id="5" name="Marcador de número de diapositiva 4">
            <a:extLst>
              <a:ext uri="{FF2B5EF4-FFF2-40B4-BE49-F238E27FC236}">
                <a16:creationId xmlns:a16="http://schemas.microsoft.com/office/drawing/2014/main" id="{3946268D-A210-04C9-6965-22F68AACD2EB}"/>
              </a:ext>
            </a:extLst>
          </p:cNvPr>
          <p:cNvSpPr>
            <a:spLocks noGrp="1"/>
          </p:cNvSpPr>
          <p:nvPr>
            <p:ph type="sldNum" sz="quarter" idx="12"/>
          </p:nvPr>
        </p:nvSpPr>
        <p:spPr/>
        <p:txBody>
          <a:bodyPr/>
          <a:lstStyle/>
          <a:p>
            <a:fld id="{D6FE7694-BAF6-4227-B3DB-228B9DC18DDB}" type="slidenum">
              <a:rPr lang="es-ES" smtClean="0"/>
              <a:t>‹Nº›</a:t>
            </a:fld>
            <a:endParaRPr lang="es-ES"/>
          </a:p>
        </p:txBody>
      </p:sp>
    </p:spTree>
    <p:extLst>
      <p:ext uri="{BB962C8B-B14F-4D97-AF65-F5344CB8AC3E}">
        <p14:creationId xmlns:p14="http://schemas.microsoft.com/office/powerpoint/2010/main" val="41108561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99A5AC1B-8682-37A3-7456-A8983129B78C}"/>
              </a:ext>
            </a:extLst>
          </p:cNvPr>
          <p:cNvSpPr>
            <a:spLocks noGrp="1"/>
          </p:cNvSpPr>
          <p:nvPr>
            <p:ph type="dt" sz="half" idx="10"/>
          </p:nvPr>
        </p:nvSpPr>
        <p:spPr/>
        <p:txBody>
          <a:bodyPr/>
          <a:lstStyle/>
          <a:p>
            <a:fld id="{E249FE92-0656-462D-B74B-90225879DCE0}" type="datetimeFigureOut">
              <a:rPr lang="es-ES" smtClean="0"/>
              <a:t>08/05/2024</a:t>
            </a:fld>
            <a:endParaRPr lang="es-ES"/>
          </a:p>
        </p:txBody>
      </p:sp>
      <p:sp>
        <p:nvSpPr>
          <p:cNvPr id="3" name="Marcador de pie de página 2">
            <a:extLst>
              <a:ext uri="{FF2B5EF4-FFF2-40B4-BE49-F238E27FC236}">
                <a16:creationId xmlns:a16="http://schemas.microsoft.com/office/drawing/2014/main" id="{DA69078C-7643-0ACA-D47C-15E507B762C6}"/>
              </a:ext>
            </a:extLst>
          </p:cNvPr>
          <p:cNvSpPr>
            <a:spLocks noGrp="1"/>
          </p:cNvSpPr>
          <p:nvPr>
            <p:ph type="ftr" sz="quarter" idx="11"/>
          </p:nvPr>
        </p:nvSpPr>
        <p:spPr/>
        <p:txBody>
          <a:bodyPr/>
          <a:lstStyle/>
          <a:p>
            <a:endParaRPr lang="es-ES"/>
          </a:p>
        </p:txBody>
      </p:sp>
      <p:sp>
        <p:nvSpPr>
          <p:cNvPr id="4" name="Marcador de número de diapositiva 3">
            <a:extLst>
              <a:ext uri="{FF2B5EF4-FFF2-40B4-BE49-F238E27FC236}">
                <a16:creationId xmlns:a16="http://schemas.microsoft.com/office/drawing/2014/main" id="{98F137DA-BF7F-80F6-330C-08128E70D486}"/>
              </a:ext>
            </a:extLst>
          </p:cNvPr>
          <p:cNvSpPr>
            <a:spLocks noGrp="1"/>
          </p:cNvSpPr>
          <p:nvPr>
            <p:ph type="sldNum" sz="quarter" idx="12"/>
          </p:nvPr>
        </p:nvSpPr>
        <p:spPr/>
        <p:txBody>
          <a:bodyPr/>
          <a:lstStyle/>
          <a:p>
            <a:fld id="{D6FE7694-BAF6-4227-B3DB-228B9DC18DDB}" type="slidenum">
              <a:rPr lang="es-ES" smtClean="0"/>
              <a:t>‹Nº›</a:t>
            </a:fld>
            <a:endParaRPr lang="es-ES"/>
          </a:p>
        </p:txBody>
      </p:sp>
    </p:spTree>
    <p:extLst>
      <p:ext uri="{BB962C8B-B14F-4D97-AF65-F5344CB8AC3E}">
        <p14:creationId xmlns:p14="http://schemas.microsoft.com/office/powerpoint/2010/main" val="5907326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7AAF35E-4DF4-DA84-AF54-3B21778B4ADC}"/>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a:extLst>
              <a:ext uri="{FF2B5EF4-FFF2-40B4-BE49-F238E27FC236}">
                <a16:creationId xmlns:a16="http://schemas.microsoft.com/office/drawing/2014/main" id="{D9BB0F97-1537-090A-256D-7DF57120CC3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a:extLst>
              <a:ext uri="{FF2B5EF4-FFF2-40B4-BE49-F238E27FC236}">
                <a16:creationId xmlns:a16="http://schemas.microsoft.com/office/drawing/2014/main" id="{47787912-DD79-9903-FED6-8DB84841188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20D326B-22A4-7111-3907-8FEBAE3EF5A3}"/>
              </a:ext>
            </a:extLst>
          </p:cNvPr>
          <p:cNvSpPr>
            <a:spLocks noGrp="1"/>
          </p:cNvSpPr>
          <p:nvPr>
            <p:ph type="dt" sz="half" idx="10"/>
          </p:nvPr>
        </p:nvSpPr>
        <p:spPr/>
        <p:txBody>
          <a:bodyPr/>
          <a:lstStyle/>
          <a:p>
            <a:fld id="{E249FE92-0656-462D-B74B-90225879DCE0}" type="datetimeFigureOut">
              <a:rPr lang="es-ES" smtClean="0"/>
              <a:t>08/05/2024</a:t>
            </a:fld>
            <a:endParaRPr lang="es-ES"/>
          </a:p>
        </p:txBody>
      </p:sp>
      <p:sp>
        <p:nvSpPr>
          <p:cNvPr id="6" name="Marcador de pie de página 5">
            <a:extLst>
              <a:ext uri="{FF2B5EF4-FFF2-40B4-BE49-F238E27FC236}">
                <a16:creationId xmlns:a16="http://schemas.microsoft.com/office/drawing/2014/main" id="{C2265091-913C-A997-0588-073DBB148B44}"/>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50B19F76-DD33-2DBB-B9A5-13E658C63B59}"/>
              </a:ext>
            </a:extLst>
          </p:cNvPr>
          <p:cNvSpPr>
            <a:spLocks noGrp="1"/>
          </p:cNvSpPr>
          <p:nvPr>
            <p:ph type="sldNum" sz="quarter" idx="12"/>
          </p:nvPr>
        </p:nvSpPr>
        <p:spPr/>
        <p:txBody>
          <a:bodyPr/>
          <a:lstStyle/>
          <a:p>
            <a:fld id="{D6FE7694-BAF6-4227-B3DB-228B9DC18DDB}" type="slidenum">
              <a:rPr lang="es-ES" smtClean="0"/>
              <a:t>‹Nº›</a:t>
            </a:fld>
            <a:endParaRPr lang="es-ES"/>
          </a:p>
        </p:txBody>
      </p:sp>
    </p:spTree>
    <p:extLst>
      <p:ext uri="{BB962C8B-B14F-4D97-AF65-F5344CB8AC3E}">
        <p14:creationId xmlns:p14="http://schemas.microsoft.com/office/powerpoint/2010/main" val="24983894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8320A18-8D5B-9109-FF76-2B6B5F18A8C1}"/>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a:extLst>
              <a:ext uri="{FF2B5EF4-FFF2-40B4-BE49-F238E27FC236}">
                <a16:creationId xmlns:a16="http://schemas.microsoft.com/office/drawing/2014/main" id="{787A6A12-A88B-EA45-8D48-F061B19E11D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a:extLst>
              <a:ext uri="{FF2B5EF4-FFF2-40B4-BE49-F238E27FC236}">
                <a16:creationId xmlns:a16="http://schemas.microsoft.com/office/drawing/2014/main" id="{82CDE5E6-191D-B501-811F-D89DCA5EDF7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D52694D2-F1B3-5675-216F-C58F72AD144E}"/>
              </a:ext>
            </a:extLst>
          </p:cNvPr>
          <p:cNvSpPr>
            <a:spLocks noGrp="1"/>
          </p:cNvSpPr>
          <p:nvPr>
            <p:ph type="dt" sz="half" idx="10"/>
          </p:nvPr>
        </p:nvSpPr>
        <p:spPr/>
        <p:txBody>
          <a:bodyPr/>
          <a:lstStyle/>
          <a:p>
            <a:fld id="{E249FE92-0656-462D-B74B-90225879DCE0}" type="datetimeFigureOut">
              <a:rPr lang="es-ES" smtClean="0"/>
              <a:t>08/05/2024</a:t>
            </a:fld>
            <a:endParaRPr lang="es-ES"/>
          </a:p>
        </p:txBody>
      </p:sp>
      <p:sp>
        <p:nvSpPr>
          <p:cNvPr id="6" name="Marcador de pie de página 5">
            <a:extLst>
              <a:ext uri="{FF2B5EF4-FFF2-40B4-BE49-F238E27FC236}">
                <a16:creationId xmlns:a16="http://schemas.microsoft.com/office/drawing/2014/main" id="{F5C092DB-92AB-20CC-1884-037CE27A779E}"/>
              </a:ext>
            </a:extLst>
          </p:cNvPr>
          <p:cNvSpPr>
            <a:spLocks noGrp="1"/>
          </p:cNvSpPr>
          <p:nvPr>
            <p:ph type="ftr" sz="quarter" idx="11"/>
          </p:nvPr>
        </p:nvSpPr>
        <p:spPr/>
        <p:txBody>
          <a:bodyPr/>
          <a:lstStyle/>
          <a:p>
            <a:endParaRPr lang="es-ES"/>
          </a:p>
        </p:txBody>
      </p:sp>
      <p:sp>
        <p:nvSpPr>
          <p:cNvPr id="7" name="Marcador de número de diapositiva 6">
            <a:extLst>
              <a:ext uri="{FF2B5EF4-FFF2-40B4-BE49-F238E27FC236}">
                <a16:creationId xmlns:a16="http://schemas.microsoft.com/office/drawing/2014/main" id="{73F77287-1948-CB20-83AF-78247E5EF892}"/>
              </a:ext>
            </a:extLst>
          </p:cNvPr>
          <p:cNvSpPr>
            <a:spLocks noGrp="1"/>
          </p:cNvSpPr>
          <p:nvPr>
            <p:ph type="sldNum" sz="quarter" idx="12"/>
          </p:nvPr>
        </p:nvSpPr>
        <p:spPr/>
        <p:txBody>
          <a:bodyPr/>
          <a:lstStyle/>
          <a:p>
            <a:fld id="{D6FE7694-BAF6-4227-B3DB-228B9DC18DDB}" type="slidenum">
              <a:rPr lang="es-ES" smtClean="0"/>
              <a:t>‹Nº›</a:t>
            </a:fld>
            <a:endParaRPr lang="es-ES"/>
          </a:p>
        </p:txBody>
      </p:sp>
    </p:spTree>
    <p:extLst>
      <p:ext uri="{BB962C8B-B14F-4D97-AF65-F5344CB8AC3E}">
        <p14:creationId xmlns:p14="http://schemas.microsoft.com/office/powerpoint/2010/main" val="5363115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3CF01C92-93FC-8A44-CA11-5C053F03FD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a:extLst>
              <a:ext uri="{FF2B5EF4-FFF2-40B4-BE49-F238E27FC236}">
                <a16:creationId xmlns:a16="http://schemas.microsoft.com/office/drawing/2014/main" id="{B4B92FA6-70A4-1073-BDD1-2D19B502BF1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a:extLst>
              <a:ext uri="{FF2B5EF4-FFF2-40B4-BE49-F238E27FC236}">
                <a16:creationId xmlns:a16="http://schemas.microsoft.com/office/drawing/2014/main" id="{B5A0E661-B8A8-07BE-3061-8D4772ECB0D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49FE92-0656-462D-B74B-90225879DCE0}" type="datetimeFigureOut">
              <a:rPr lang="es-ES" smtClean="0"/>
              <a:t>08/05/2024</a:t>
            </a:fld>
            <a:endParaRPr lang="es-ES"/>
          </a:p>
        </p:txBody>
      </p:sp>
      <p:sp>
        <p:nvSpPr>
          <p:cNvPr id="5" name="Marcador de pie de página 4">
            <a:extLst>
              <a:ext uri="{FF2B5EF4-FFF2-40B4-BE49-F238E27FC236}">
                <a16:creationId xmlns:a16="http://schemas.microsoft.com/office/drawing/2014/main" id="{2DE1E66A-794A-4317-1045-CA7B4ECDBB1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a:extLst>
              <a:ext uri="{FF2B5EF4-FFF2-40B4-BE49-F238E27FC236}">
                <a16:creationId xmlns:a16="http://schemas.microsoft.com/office/drawing/2014/main" id="{2F8852D8-A930-88FD-43E8-5660C612378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D6FE7694-BAF6-4227-B3DB-228B9DC18DDB}" type="slidenum">
              <a:rPr lang="es-ES" smtClean="0"/>
              <a:t>‹Nº›</a:t>
            </a:fld>
            <a:endParaRPr lang="es-ES"/>
          </a:p>
        </p:txBody>
      </p:sp>
      <p:pic>
        <p:nvPicPr>
          <p:cNvPr id="11" name="Imagen 10" descr="Patrón de fondo&#10;&#10;Descripción generada automáticamente">
            <a:extLst>
              <a:ext uri="{FF2B5EF4-FFF2-40B4-BE49-F238E27FC236}">
                <a16:creationId xmlns:a16="http://schemas.microsoft.com/office/drawing/2014/main" id="{7D27C4A7-FC05-A3EF-47A6-F7F19FB4DC85}"/>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 y="0"/>
            <a:ext cx="12191999" cy="6858000"/>
          </a:xfrm>
          <a:prstGeom prst="rect">
            <a:avLst/>
          </a:prstGeom>
        </p:spPr>
      </p:pic>
      <p:pic>
        <p:nvPicPr>
          <p:cNvPr id="12" name="Imagen 11" descr="Texto&#10;&#10;Descripción generada automáticamente con confianza baja">
            <a:extLst>
              <a:ext uri="{FF2B5EF4-FFF2-40B4-BE49-F238E27FC236}">
                <a16:creationId xmlns:a16="http://schemas.microsoft.com/office/drawing/2014/main" id="{32D54CC0-71C0-76F3-F249-6F9AF897743D}"/>
              </a:ext>
            </a:extLst>
          </p:cNvPr>
          <p:cNvPicPr>
            <a:picLocks noChangeAspect="1"/>
          </p:cNvPicPr>
          <p:nvPr userDrawn="1"/>
        </p:nvPicPr>
        <p:blipFill rotWithShape="1">
          <a:blip r:embed="rId15">
            <a:alphaModFix amt="20000"/>
            <a:extLst>
              <a:ext uri="{28A0092B-C50C-407E-A947-70E740481C1C}">
                <a14:useLocalDpi xmlns:a14="http://schemas.microsoft.com/office/drawing/2010/main" val="0"/>
              </a:ext>
            </a:extLst>
          </a:blip>
          <a:srcRect t="21082" b="29375"/>
          <a:stretch/>
        </p:blipFill>
        <p:spPr bwMode="auto">
          <a:xfrm>
            <a:off x="904875" y="6252098"/>
            <a:ext cx="1867989" cy="545314"/>
          </a:xfrm>
          <a:prstGeom prst="rect">
            <a:avLst/>
          </a:prstGeom>
          <a:extLst>
            <a:ext uri="{53640926-AAD7-44D8-BBD7-CCE9431645EC}">
              <a14:shadowObscured xmlns:a14="http://schemas.microsoft.com/office/drawing/2010/main"/>
            </a:ext>
          </a:extLst>
        </p:spPr>
      </p:pic>
      <p:pic>
        <p:nvPicPr>
          <p:cNvPr id="13" name="Imagen 12" descr="Icono&#10;&#10;Descripción generada automáticamente">
            <a:extLst>
              <a:ext uri="{FF2B5EF4-FFF2-40B4-BE49-F238E27FC236}">
                <a16:creationId xmlns:a16="http://schemas.microsoft.com/office/drawing/2014/main" id="{87DEB5E4-D672-CE74-32A8-23617F4B7346}"/>
              </a:ext>
            </a:extLst>
          </p:cNvPr>
          <p:cNvPicPr>
            <a:picLocks noChangeAspect="1"/>
          </p:cNvPicPr>
          <p:nvPr userDrawn="1"/>
        </p:nvPicPr>
        <p:blipFill rotWithShape="1">
          <a:blip r:embed="rId16">
            <a:alphaModFix amt="20000"/>
            <a:extLst>
              <a:ext uri="{28A0092B-C50C-407E-A947-70E740481C1C}">
                <a14:useLocalDpi xmlns:a14="http://schemas.microsoft.com/office/drawing/2010/main" val="0"/>
              </a:ext>
            </a:extLst>
          </a:blip>
          <a:srcRect l="14250" t="14250" r="14500" b="15999"/>
          <a:stretch/>
        </p:blipFill>
        <p:spPr bwMode="auto">
          <a:xfrm>
            <a:off x="-21425" y="6160507"/>
            <a:ext cx="773084" cy="756809"/>
          </a:xfrm>
          <a:prstGeom prst="rect">
            <a:avLst/>
          </a:prstGeom>
          <a:ln>
            <a:noFill/>
          </a:ln>
          <a:extLst>
            <a:ext uri="{53640926-AAD7-44D8-BBD7-CCE9431645EC}">
              <a14:shadowObscured xmlns:a14="http://schemas.microsoft.com/office/drawing/2010/main"/>
            </a:ext>
          </a:extLst>
        </p:spPr>
      </p:pic>
      <p:pic>
        <p:nvPicPr>
          <p:cNvPr id="14" name="Imagen 13">
            <a:extLst>
              <a:ext uri="{FF2B5EF4-FFF2-40B4-BE49-F238E27FC236}">
                <a16:creationId xmlns:a16="http://schemas.microsoft.com/office/drawing/2014/main" id="{44A16DA5-1000-22AF-55B1-E511E22AC2B0}"/>
              </a:ext>
            </a:extLst>
          </p:cNvPr>
          <p:cNvPicPr>
            <a:picLocks noChangeAspect="1"/>
          </p:cNvPicPr>
          <p:nvPr userDrawn="1"/>
        </p:nvPicPr>
        <p:blipFill rotWithShape="1">
          <a:blip r:embed="rId17">
            <a:alphaModFix amt="35000"/>
            <a:extLst>
              <a:ext uri="{28A0092B-C50C-407E-A947-70E740481C1C}">
                <a14:useLocalDpi xmlns:a14="http://schemas.microsoft.com/office/drawing/2010/main" val="0"/>
              </a:ext>
            </a:extLst>
          </a:blip>
          <a:srcRect t="14890" b="22710"/>
          <a:stretch/>
        </p:blipFill>
        <p:spPr bwMode="auto">
          <a:xfrm>
            <a:off x="8869679" y="6074569"/>
            <a:ext cx="3322320" cy="749300"/>
          </a:xfrm>
          <a:prstGeom prst="rect">
            <a:avLst/>
          </a:prstGeom>
        </p:spPr>
      </p:pic>
    </p:spTree>
    <p:extLst>
      <p:ext uri="{BB962C8B-B14F-4D97-AF65-F5344CB8AC3E}">
        <p14:creationId xmlns:p14="http://schemas.microsoft.com/office/powerpoint/2010/main" val="8388989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6.xml"/><Relationship Id="rId1" Type="http://schemas.openxmlformats.org/officeDocument/2006/relationships/slideLayout" Target="../slideLayouts/slideLayout1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5" Type="http://schemas.openxmlformats.org/officeDocument/2006/relationships/hyperlink" Target="http://www.empodera.eu/" TargetMode="External"/><Relationship Id="rId4"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Google Shape;165;p23" descr="Logotipo&#10;&#10;Descripción generada automáticamente"/>
          <p:cNvPicPr preferRelativeResize="0"/>
          <p:nvPr/>
        </p:nvPicPr>
        <p:blipFill rotWithShape="1">
          <a:blip r:embed="rId3">
            <a:alphaModFix/>
          </a:blip>
          <a:srcRect/>
          <a:stretch/>
        </p:blipFill>
        <p:spPr>
          <a:xfrm>
            <a:off x="0" y="-387494"/>
            <a:ext cx="11972740" cy="2504529"/>
          </a:xfrm>
          <a:prstGeom prst="rect">
            <a:avLst/>
          </a:prstGeom>
          <a:noFill/>
          <a:ln>
            <a:noFill/>
          </a:ln>
        </p:spPr>
      </p:pic>
      <p:pic>
        <p:nvPicPr>
          <p:cNvPr id="3" name="Imagen 2">
            <a:extLst>
              <a:ext uri="{FF2B5EF4-FFF2-40B4-BE49-F238E27FC236}">
                <a16:creationId xmlns:a16="http://schemas.microsoft.com/office/drawing/2014/main" id="{5C5AEC06-FBE8-C5E4-35BF-BD37E975D255}"/>
              </a:ext>
            </a:extLst>
          </p:cNvPr>
          <p:cNvPicPr>
            <a:picLocks noChangeAspect="1"/>
          </p:cNvPicPr>
          <p:nvPr/>
        </p:nvPicPr>
        <p:blipFill rotWithShape="1">
          <a:blip r:embed="rId4">
            <a:clrChange>
              <a:clrFrom>
                <a:srgbClr val="FFFFFF"/>
              </a:clrFrom>
              <a:clrTo>
                <a:srgbClr val="FFFFFF">
                  <a:alpha val="0"/>
                </a:srgbClr>
              </a:clrTo>
            </a:clrChange>
          </a:blip>
          <a:srcRect l="11335" t="656" r="10701" b="41538"/>
          <a:stretch/>
        </p:blipFill>
        <p:spPr>
          <a:xfrm>
            <a:off x="6545625" y="1916235"/>
            <a:ext cx="5684227" cy="3025529"/>
          </a:xfrm>
          <a:prstGeom prst="rect">
            <a:avLst/>
          </a:prstGeom>
        </p:spPr>
      </p:pic>
      <p:sp>
        <p:nvSpPr>
          <p:cNvPr id="167" name="Google Shape;167;p23"/>
          <p:cNvSpPr txBox="1"/>
          <p:nvPr/>
        </p:nvSpPr>
        <p:spPr>
          <a:xfrm>
            <a:off x="514133" y="1727158"/>
            <a:ext cx="6643713" cy="440116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 sz="3600" b="1" i="0" dirty="0">
                <a:solidFill>
                  <a:srgbClr val="222222"/>
                </a:solidFill>
                <a:effectLst/>
                <a:latin typeface="Russo One" panose="020B0604020202020204" charset="0"/>
              </a:rPr>
              <a:t>Empoderamiento </a:t>
            </a:r>
            <a:r>
              <a:rPr lang="es-ES" sz="3600" b="1" dirty="0">
                <a:solidFill>
                  <a:srgbClr val="222222"/>
                </a:solidFill>
                <a:latin typeface="Russo One" panose="020B0604020202020204" charset="0"/>
              </a:rPr>
              <a:t>Femenino</a:t>
            </a:r>
            <a:r>
              <a:rPr lang="es-ES" sz="3600" b="1" i="0" dirty="0">
                <a:solidFill>
                  <a:srgbClr val="222222"/>
                </a:solidFill>
                <a:effectLst/>
                <a:latin typeface="Russo One" panose="020B0604020202020204" charset="0"/>
              </a:rPr>
              <a:t>: educar para incentivar el talento STEM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 sz="3600" b="1" i="0" dirty="0">
                <a:solidFill>
                  <a:srgbClr val="222222"/>
                </a:solidFill>
                <a:effectLst/>
                <a:latin typeface="Russo One" panose="020B0604020202020204" charset="0"/>
              </a:rPr>
              <a:t>Ref. 2020EDU05</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s-ES" sz="3600" b="1" i="0" dirty="0">
              <a:solidFill>
                <a:srgbClr val="222222"/>
              </a:solidFill>
              <a:effectLst/>
              <a:latin typeface="Russo One" panose="020B060402020202020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s-ES" sz="3600" b="1" i="0" dirty="0">
              <a:solidFill>
                <a:srgbClr val="222222"/>
              </a:solidFill>
              <a:effectLst/>
              <a:latin typeface="Russo One" panose="020B060402020202020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 sz="1400" b="1" i="1" dirty="0">
                <a:solidFill>
                  <a:srgbClr val="222222"/>
                </a:solidFill>
                <a:effectLst/>
                <a:latin typeface="Russo One" panose="020B0604020202020204" charset="0"/>
              </a:rPr>
              <a:t>Investigadora Principal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 b="1" i="0" kern="0" dirty="0">
                <a:solidFill>
                  <a:srgbClr val="222222"/>
                </a:solidFill>
                <a:effectLst/>
                <a:latin typeface="Russo One" panose="020B0604020202020204" charset="0"/>
                <a:cs typeface="Arial"/>
                <a:sym typeface="Arial"/>
              </a:rPr>
              <a:t>Dra. Teresa González Pérez</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 sz="1400" b="1" i="1" kern="0" dirty="0">
                <a:solidFill>
                  <a:srgbClr val="222222"/>
                </a:solidFill>
                <a:latin typeface="Russo One" panose="020B0604020202020204" charset="0"/>
                <a:cs typeface="Arial"/>
                <a:sym typeface="Arial"/>
              </a:rPr>
              <a:t>Investigadora</a:t>
            </a:r>
            <a:endParaRPr lang="es-ES" b="1" i="1" kern="0" dirty="0">
              <a:solidFill>
                <a:srgbClr val="222222"/>
              </a:solidFill>
              <a:effectLst/>
              <a:latin typeface="Russo One" panose="020B060402020202020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b="1" u="none" strike="noStrike" kern="0" cap="none" spc="0" normalizeH="0" baseline="0" noProof="0" dirty="0">
                <a:ln>
                  <a:noFill/>
                </a:ln>
                <a:solidFill>
                  <a:srgbClr val="222222"/>
                </a:solidFill>
                <a:uLnTx/>
                <a:uFillTx/>
                <a:latin typeface="Russo One" panose="020B0604020202020204" charset="0"/>
                <a:cs typeface="Arial"/>
                <a:sym typeface="Arial"/>
              </a:rPr>
              <a:t>Dra. Triana Aguirre Del</a:t>
            </a:r>
            <a:r>
              <a:rPr lang="es-ES" b="1" kern="0" dirty="0">
                <a:solidFill>
                  <a:srgbClr val="222222"/>
                </a:solidFill>
                <a:latin typeface="Russo One" panose="020B0604020202020204" charset="0"/>
                <a:cs typeface="Arial"/>
                <a:sym typeface="Arial"/>
              </a:rPr>
              <a:t>gado</a:t>
            </a:r>
            <a:endParaRPr kumimoji="0" sz="1400" b="1" i="0" u="none" strike="noStrike" kern="0" cap="none" spc="0" normalizeH="0" baseline="0" noProof="0" dirty="0">
              <a:ln>
                <a:noFill/>
              </a:ln>
              <a:solidFill>
                <a:srgbClr val="000000"/>
              </a:solidFill>
              <a:effectLst/>
              <a:uLnTx/>
              <a:uFillTx/>
              <a:latin typeface="Russo One" panose="020B0604020202020204" charset="0"/>
              <a:cs typeface="Arial"/>
              <a:sym typeface="Arial"/>
            </a:endParaRPr>
          </a:p>
        </p:txBody>
      </p:sp>
      <p:sp>
        <p:nvSpPr>
          <p:cNvPr id="5" name="CuadroTexto 4">
            <a:extLst>
              <a:ext uri="{FF2B5EF4-FFF2-40B4-BE49-F238E27FC236}">
                <a16:creationId xmlns:a16="http://schemas.microsoft.com/office/drawing/2014/main" id="{6D4D3737-550A-940C-7720-734061FA7FA4}"/>
              </a:ext>
            </a:extLst>
          </p:cNvPr>
          <p:cNvSpPr txBox="1"/>
          <p:nvPr/>
        </p:nvSpPr>
        <p:spPr>
          <a:xfrm>
            <a:off x="7243782" y="5058067"/>
            <a:ext cx="4287915" cy="646331"/>
          </a:xfrm>
          <a:prstGeom prst="rect">
            <a:avLst/>
          </a:prstGeom>
          <a:noFill/>
        </p:spPr>
        <p:txBody>
          <a:bodyPr wrap="square">
            <a:spAutoFit/>
          </a:bodyPr>
          <a:lstStyle/>
          <a:p>
            <a:pPr marL="0" lvl="0" indent="0" algn="ctr" rtl="0">
              <a:spcBef>
                <a:spcPts val="0"/>
              </a:spcBef>
              <a:spcAft>
                <a:spcPts val="0"/>
              </a:spcAft>
              <a:buNone/>
            </a:pPr>
            <a:r>
              <a:rPr lang="es-ES" b="1" dirty="0">
                <a:solidFill>
                  <a:srgbClr val="222222"/>
                </a:solidFill>
                <a:latin typeface="Russo One" panose="020B0604020202020204" charset="0"/>
              </a:rPr>
              <a:t>Convocatoria de </a:t>
            </a:r>
          </a:p>
          <a:p>
            <a:pPr marL="0" lvl="0" indent="0" algn="ctr" rtl="0">
              <a:spcBef>
                <a:spcPts val="0"/>
              </a:spcBef>
              <a:spcAft>
                <a:spcPts val="0"/>
              </a:spcAft>
              <a:buNone/>
            </a:pPr>
            <a:r>
              <a:rPr lang="es-ES" b="1" dirty="0">
                <a:solidFill>
                  <a:srgbClr val="222222"/>
                </a:solidFill>
                <a:latin typeface="Russo One" panose="020B0604020202020204" charset="0"/>
              </a:rPr>
              <a:t>Ayudas a Proyectos de Investigación 2020</a:t>
            </a:r>
          </a:p>
        </p:txBody>
      </p:sp>
    </p:spTree>
    <p:extLst>
      <p:ext uri="{BB962C8B-B14F-4D97-AF65-F5344CB8AC3E}">
        <p14:creationId xmlns:p14="http://schemas.microsoft.com/office/powerpoint/2010/main" val="3338024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E73EF7D1-B0AC-FDDC-0641-16E70F5863C1}"/>
              </a:ext>
            </a:extLst>
          </p:cNvPr>
          <p:cNvSpPr txBox="1">
            <a:spLocks/>
          </p:cNvSpPr>
          <p:nvPr/>
        </p:nvSpPr>
        <p:spPr>
          <a:xfrm>
            <a:off x="464644" y="-42203"/>
            <a:ext cx="5631356" cy="745588"/>
          </a:xfrm>
          <a:prstGeom prst="rect">
            <a:avLst/>
          </a:prstGeom>
          <a:noFill/>
          <a:ln>
            <a:noFill/>
          </a:ln>
        </p:spPr>
        <p:txBody>
          <a:bodyPr spcFirstLastPara="1" vert="horz" wrap="square" lIns="91425" tIns="45700" rIns="91425" bIns="45700" rtlCol="0" anchor="b" anchorCtr="0">
            <a:normAutofit fontScale="97500"/>
          </a:bodyPr>
          <a:lstStyle>
            <a:lvl1pPr lvl="0" algn="l" defTabSz="914400" rtl="0" eaLnBrk="1" latinLnBrk="0" hangingPunct="1">
              <a:lnSpc>
                <a:spcPct val="90000"/>
              </a:lnSpc>
              <a:spcBef>
                <a:spcPts val="0"/>
              </a:spcBef>
              <a:spcAft>
                <a:spcPts val="0"/>
              </a:spcAft>
              <a:buClr>
                <a:schemeClr val="dk1"/>
              </a:buClr>
              <a:buSzPts val="3200"/>
              <a:buFont typeface="Russo One"/>
              <a:buNone/>
              <a:defRPr sz="3200" kern="1200">
                <a:solidFill>
                  <a:schemeClr val="tx1"/>
                </a:solidFill>
                <a:latin typeface="+mj-lt"/>
                <a:ea typeface="+mj-ea"/>
                <a:cs typeface="+mj-c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r>
              <a:rPr lang="es-ES" b="1" dirty="0">
                <a:latin typeface="Russo One" panose="020B0604020202020204"/>
              </a:rPr>
              <a:t>Actividad 4: Mujeres científicas</a:t>
            </a:r>
          </a:p>
        </p:txBody>
      </p:sp>
      <p:pic>
        <p:nvPicPr>
          <p:cNvPr id="6" name="Imagen 5">
            <a:extLst>
              <a:ext uri="{FF2B5EF4-FFF2-40B4-BE49-F238E27FC236}">
                <a16:creationId xmlns:a16="http://schemas.microsoft.com/office/drawing/2014/main" id="{A6F8AEF3-A1C1-5885-09A0-01B26186E52B}"/>
              </a:ext>
            </a:extLst>
          </p:cNvPr>
          <p:cNvPicPr>
            <a:picLocks noChangeAspect="1"/>
          </p:cNvPicPr>
          <p:nvPr/>
        </p:nvPicPr>
        <p:blipFill>
          <a:blip r:embed="rId3"/>
          <a:stretch>
            <a:fillRect/>
          </a:stretch>
        </p:blipFill>
        <p:spPr>
          <a:xfrm>
            <a:off x="9650436" y="780610"/>
            <a:ext cx="1683727" cy="2207744"/>
          </a:xfrm>
          <a:prstGeom prst="rect">
            <a:avLst/>
          </a:prstGeom>
        </p:spPr>
      </p:pic>
      <p:sp>
        <p:nvSpPr>
          <p:cNvPr id="8" name="CuadroTexto 7">
            <a:extLst>
              <a:ext uri="{FF2B5EF4-FFF2-40B4-BE49-F238E27FC236}">
                <a16:creationId xmlns:a16="http://schemas.microsoft.com/office/drawing/2014/main" id="{E81CD989-9247-699C-6DAD-C5DBF56E7AE1}"/>
              </a:ext>
            </a:extLst>
          </p:cNvPr>
          <p:cNvSpPr txBox="1"/>
          <p:nvPr/>
        </p:nvSpPr>
        <p:spPr>
          <a:xfrm>
            <a:off x="4478217" y="2461745"/>
            <a:ext cx="3235568" cy="646331"/>
          </a:xfrm>
          <a:prstGeom prst="rect">
            <a:avLst/>
          </a:prstGeom>
          <a:noFill/>
          <a:ln w="38100">
            <a:solidFill>
              <a:schemeClr val="accent2"/>
            </a:solidFill>
          </a:ln>
        </p:spPr>
        <p:txBody>
          <a:bodyPr wrap="square">
            <a:spAutoFit/>
          </a:bodyPr>
          <a:lstStyle/>
          <a:p>
            <a:r>
              <a:rPr lang="es-ES" dirty="0">
                <a:latin typeface="Russo One" panose="020B0604020202020204"/>
              </a:rPr>
              <a:t>HIPATIA, SIMBOLO DE LA CIENCIA Y EL SABER </a:t>
            </a:r>
          </a:p>
        </p:txBody>
      </p:sp>
      <p:pic>
        <p:nvPicPr>
          <p:cNvPr id="9" name="Imagen 8">
            <a:extLst>
              <a:ext uri="{FF2B5EF4-FFF2-40B4-BE49-F238E27FC236}">
                <a16:creationId xmlns:a16="http://schemas.microsoft.com/office/drawing/2014/main" id="{1EFEA703-BCE4-8FAD-9C64-A38EE9A7C411}"/>
              </a:ext>
            </a:extLst>
          </p:cNvPr>
          <p:cNvPicPr>
            <a:picLocks noChangeAspect="1"/>
          </p:cNvPicPr>
          <p:nvPr/>
        </p:nvPicPr>
        <p:blipFill rotWithShape="1">
          <a:blip r:embed="rId4"/>
          <a:srcRect t="11250"/>
          <a:stretch/>
        </p:blipFill>
        <p:spPr>
          <a:xfrm>
            <a:off x="1138312" y="722262"/>
            <a:ext cx="1971675" cy="2062648"/>
          </a:xfrm>
          <a:prstGeom prst="rect">
            <a:avLst/>
          </a:prstGeom>
        </p:spPr>
      </p:pic>
      <p:sp>
        <p:nvSpPr>
          <p:cNvPr id="10" name="CuadroTexto 9">
            <a:extLst>
              <a:ext uri="{FF2B5EF4-FFF2-40B4-BE49-F238E27FC236}">
                <a16:creationId xmlns:a16="http://schemas.microsoft.com/office/drawing/2014/main" id="{D3D88D99-EB17-6200-8617-8250CC7DB9ED}"/>
              </a:ext>
            </a:extLst>
          </p:cNvPr>
          <p:cNvSpPr txBox="1"/>
          <p:nvPr/>
        </p:nvSpPr>
        <p:spPr>
          <a:xfrm>
            <a:off x="4478216" y="780610"/>
            <a:ext cx="3235568" cy="646331"/>
          </a:xfrm>
          <a:prstGeom prst="rect">
            <a:avLst/>
          </a:prstGeom>
          <a:noFill/>
          <a:ln w="38100">
            <a:solidFill>
              <a:schemeClr val="accent2"/>
            </a:solidFill>
          </a:ln>
        </p:spPr>
        <p:txBody>
          <a:bodyPr wrap="square">
            <a:spAutoFit/>
          </a:bodyPr>
          <a:lstStyle/>
          <a:p>
            <a:r>
              <a:rPr lang="es-ES" dirty="0">
                <a:latin typeface="Russo One" panose="020B0604020202020204"/>
              </a:rPr>
              <a:t>CAROLINE LUCRETIA HERSCHEL, ASTRÓNOMA</a:t>
            </a:r>
          </a:p>
        </p:txBody>
      </p:sp>
      <p:sp>
        <p:nvSpPr>
          <p:cNvPr id="11" name="CuadroTexto 10">
            <a:extLst>
              <a:ext uri="{FF2B5EF4-FFF2-40B4-BE49-F238E27FC236}">
                <a16:creationId xmlns:a16="http://schemas.microsoft.com/office/drawing/2014/main" id="{28FD08C3-0D6E-9870-3978-05B8A8E0ABBF}"/>
              </a:ext>
            </a:extLst>
          </p:cNvPr>
          <p:cNvSpPr txBox="1"/>
          <p:nvPr/>
        </p:nvSpPr>
        <p:spPr>
          <a:xfrm>
            <a:off x="4478217" y="1759677"/>
            <a:ext cx="3235568" cy="369332"/>
          </a:xfrm>
          <a:prstGeom prst="rect">
            <a:avLst/>
          </a:prstGeom>
          <a:noFill/>
          <a:ln w="38100">
            <a:solidFill>
              <a:schemeClr val="accent2"/>
            </a:solidFill>
          </a:ln>
        </p:spPr>
        <p:txBody>
          <a:bodyPr wrap="square">
            <a:spAutoFit/>
          </a:bodyPr>
          <a:lstStyle/>
          <a:p>
            <a:r>
              <a:rPr lang="es-ES" dirty="0">
                <a:latin typeface="Russo One" panose="020B0604020202020204"/>
              </a:rPr>
              <a:t>SOPHIE GERMAIN, MATEMÁTICA</a:t>
            </a:r>
          </a:p>
        </p:txBody>
      </p:sp>
      <p:pic>
        <p:nvPicPr>
          <p:cNvPr id="12" name="Imagen 11">
            <a:extLst>
              <a:ext uri="{FF2B5EF4-FFF2-40B4-BE49-F238E27FC236}">
                <a16:creationId xmlns:a16="http://schemas.microsoft.com/office/drawing/2014/main" id="{F88DD01E-686A-747F-E049-7B240E79FE7E}"/>
              </a:ext>
            </a:extLst>
          </p:cNvPr>
          <p:cNvPicPr>
            <a:picLocks noChangeAspect="1"/>
          </p:cNvPicPr>
          <p:nvPr/>
        </p:nvPicPr>
        <p:blipFill>
          <a:blip r:embed="rId5"/>
          <a:stretch>
            <a:fillRect/>
          </a:stretch>
        </p:blipFill>
        <p:spPr>
          <a:xfrm>
            <a:off x="9769136" y="3348659"/>
            <a:ext cx="1696694" cy="2062647"/>
          </a:xfrm>
          <a:prstGeom prst="rect">
            <a:avLst/>
          </a:prstGeom>
        </p:spPr>
      </p:pic>
      <p:sp>
        <p:nvSpPr>
          <p:cNvPr id="13" name="CuadroTexto 12">
            <a:extLst>
              <a:ext uri="{FF2B5EF4-FFF2-40B4-BE49-F238E27FC236}">
                <a16:creationId xmlns:a16="http://schemas.microsoft.com/office/drawing/2014/main" id="{BAAF4A7C-046E-1265-F70A-BD3111D60CA7}"/>
              </a:ext>
            </a:extLst>
          </p:cNvPr>
          <p:cNvSpPr txBox="1"/>
          <p:nvPr/>
        </p:nvSpPr>
        <p:spPr>
          <a:xfrm>
            <a:off x="4478216" y="3397348"/>
            <a:ext cx="3235568" cy="369332"/>
          </a:xfrm>
          <a:prstGeom prst="rect">
            <a:avLst/>
          </a:prstGeom>
          <a:noFill/>
          <a:ln w="38100">
            <a:solidFill>
              <a:schemeClr val="accent2"/>
            </a:solidFill>
          </a:ln>
        </p:spPr>
        <p:txBody>
          <a:bodyPr wrap="square">
            <a:spAutoFit/>
          </a:bodyPr>
          <a:lstStyle/>
          <a:p>
            <a:r>
              <a:rPr lang="es-ES" dirty="0">
                <a:latin typeface="Russo One" panose="020B0604020202020204"/>
              </a:rPr>
              <a:t>MARY ANNING, PALEOTÓLOGA</a:t>
            </a:r>
          </a:p>
        </p:txBody>
      </p:sp>
      <p:pic>
        <p:nvPicPr>
          <p:cNvPr id="14" name="Imagen 13">
            <a:extLst>
              <a:ext uri="{FF2B5EF4-FFF2-40B4-BE49-F238E27FC236}">
                <a16:creationId xmlns:a16="http://schemas.microsoft.com/office/drawing/2014/main" id="{6034FEF2-777F-11D6-5B9B-86B5A939D112}"/>
              </a:ext>
            </a:extLst>
          </p:cNvPr>
          <p:cNvPicPr>
            <a:picLocks noChangeAspect="1"/>
          </p:cNvPicPr>
          <p:nvPr/>
        </p:nvPicPr>
        <p:blipFill rotWithShape="1">
          <a:blip r:embed="rId6"/>
          <a:srcRect l="4000" t="3755" r="30523"/>
          <a:stretch/>
        </p:blipFill>
        <p:spPr>
          <a:xfrm>
            <a:off x="1138312" y="3114264"/>
            <a:ext cx="1403253" cy="2062647"/>
          </a:xfrm>
          <a:prstGeom prst="rect">
            <a:avLst/>
          </a:prstGeom>
        </p:spPr>
      </p:pic>
      <p:sp>
        <p:nvSpPr>
          <p:cNvPr id="15" name="CuadroTexto 14">
            <a:extLst>
              <a:ext uri="{FF2B5EF4-FFF2-40B4-BE49-F238E27FC236}">
                <a16:creationId xmlns:a16="http://schemas.microsoft.com/office/drawing/2014/main" id="{208BE8BF-424F-E5CD-F08B-2301F8774C15}"/>
              </a:ext>
            </a:extLst>
          </p:cNvPr>
          <p:cNvSpPr txBox="1"/>
          <p:nvPr/>
        </p:nvSpPr>
        <p:spPr>
          <a:xfrm>
            <a:off x="4478216" y="4055952"/>
            <a:ext cx="3235568" cy="646331"/>
          </a:xfrm>
          <a:prstGeom prst="rect">
            <a:avLst/>
          </a:prstGeom>
          <a:noFill/>
          <a:ln w="38100">
            <a:solidFill>
              <a:schemeClr val="accent2"/>
            </a:solidFill>
          </a:ln>
        </p:spPr>
        <p:txBody>
          <a:bodyPr wrap="square">
            <a:spAutoFit/>
          </a:bodyPr>
          <a:lstStyle/>
          <a:p>
            <a:r>
              <a:rPr lang="es-ES" dirty="0">
                <a:latin typeface="Russo One" panose="020B0604020202020204"/>
              </a:rPr>
              <a:t>FLORENCE NIGHTINGALE, ENFERMERA</a:t>
            </a:r>
          </a:p>
        </p:txBody>
      </p:sp>
      <p:pic>
        <p:nvPicPr>
          <p:cNvPr id="16" name="Imagen 15">
            <a:extLst>
              <a:ext uri="{FF2B5EF4-FFF2-40B4-BE49-F238E27FC236}">
                <a16:creationId xmlns:a16="http://schemas.microsoft.com/office/drawing/2014/main" id="{9B2A344B-C223-268C-65DF-710E630AD1D0}"/>
              </a:ext>
            </a:extLst>
          </p:cNvPr>
          <p:cNvPicPr>
            <a:picLocks noChangeAspect="1"/>
          </p:cNvPicPr>
          <p:nvPr/>
        </p:nvPicPr>
        <p:blipFill rotWithShape="1">
          <a:blip r:embed="rId7"/>
          <a:srcRect l="25713" t="1868" r="20626"/>
          <a:stretch/>
        </p:blipFill>
        <p:spPr>
          <a:xfrm>
            <a:off x="2740120" y="5176911"/>
            <a:ext cx="1533378" cy="1570306"/>
          </a:xfrm>
          <a:prstGeom prst="rect">
            <a:avLst/>
          </a:prstGeom>
        </p:spPr>
      </p:pic>
      <p:pic>
        <p:nvPicPr>
          <p:cNvPr id="17" name="Imagen 16">
            <a:extLst>
              <a:ext uri="{FF2B5EF4-FFF2-40B4-BE49-F238E27FC236}">
                <a16:creationId xmlns:a16="http://schemas.microsoft.com/office/drawing/2014/main" id="{0E3C5236-2ECC-EE9A-4A68-58F937AB63AF}"/>
              </a:ext>
            </a:extLst>
          </p:cNvPr>
          <p:cNvPicPr>
            <a:picLocks noChangeAspect="1"/>
          </p:cNvPicPr>
          <p:nvPr/>
        </p:nvPicPr>
        <p:blipFill>
          <a:blip r:embed="rId8"/>
          <a:stretch>
            <a:fillRect/>
          </a:stretch>
        </p:blipFill>
        <p:spPr>
          <a:xfrm>
            <a:off x="8031040" y="4808363"/>
            <a:ext cx="1420840" cy="1938854"/>
          </a:xfrm>
          <a:prstGeom prst="rect">
            <a:avLst/>
          </a:prstGeom>
        </p:spPr>
      </p:pic>
      <p:sp>
        <p:nvSpPr>
          <p:cNvPr id="18" name="CuadroTexto 17">
            <a:extLst>
              <a:ext uri="{FF2B5EF4-FFF2-40B4-BE49-F238E27FC236}">
                <a16:creationId xmlns:a16="http://schemas.microsoft.com/office/drawing/2014/main" id="{E5D11EE1-5DB6-1B63-3D06-B716978981E6}"/>
              </a:ext>
            </a:extLst>
          </p:cNvPr>
          <p:cNvSpPr txBox="1"/>
          <p:nvPr/>
        </p:nvSpPr>
        <p:spPr>
          <a:xfrm>
            <a:off x="4478216" y="4946564"/>
            <a:ext cx="3235568" cy="369332"/>
          </a:xfrm>
          <a:prstGeom prst="rect">
            <a:avLst/>
          </a:prstGeom>
          <a:noFill/>
          <a:ln w="38100">
            <a:solidFill>
              <a:schemeClr val="accent2"/>
            </a:solidFill>
          </a:ln>
        </p:spPr>
        <p:txBody>
          <a:bodyPr wrap="square">
            <a:spAutoFit/>
          </a:bodyPr>
          <a:lstStyle/>
          <a:p>
            <a:r>
              <a:rPr lang="es-ES" dirty="0">
                <a:latin typeface="Russo One" panose="020B0604020202020204"/>
              </a:rPr>
              <a:t>MARIE CURIE, CIENTÍFICA</a:t>
            </a:r>
          </a:p>
        </p:txBody>
      </p:sp>
    </p:spTree>
    <p:extLst>
      <p:ext uri="{BB962C8B-B14F-4D97-AF65-F5344CB8AC3E}">
        <p14:creationId xmlns:p14="http://schemas.microsoft.com/office/powerpoint/2010/main" val="9110173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059BD674-88CC-3ACB-DDC3-F7FC10A8FC25}"/>
              </a:ext>
            </a:extLst>
          </p:cNvPr>
          <p:cNvSpPr>
            <a:spLocks noGrp="1"/>
          </p:cNvSpPr>
          <p:nvPr>
            <p:ph type="pic" idx="2"/>
          </p:nvPr>
        </p:nvSpPr>
        <p:spPr>
          <a:xfrm>
            <a:off x="4772025" y="754602"/>
            <a:ext cx="6706802" cy="5565252"/>
          </a:xfrm>
        </p:spPr>
        <p:txBody>
          <a:bodyPr>
            <a:normAutofit lnSpcReduction="10000"/>
          </a:bodyPr>
          <a:lstStyle/>
          <a:p>
            <a:pPr algn="ctr"/>
            <a:r>
              <a:rPr lang="es-ES" sz="2400" b="1" dirty="0">
                <a:latin typeface="Russo One" panose="020B0604020202020204"/>
              </a:rPr>
              <a:t>Desarrollo de la actividad</a:t>
            </a:r>
          </a:p>
          <a:p>
            <a:pPr algn="just"/>
            <a:r>
              <a:rPr lang="es-ES" sz="2400" dirty="0">
                <a:latin typeface="Russo One" panose="020B0604020202020204"/>
              </a:rPr>
              <a:t>La idea de esta actividad es promover el interés de los adolescentes por la ciencia y resaltar la contribución de las mujeres científicas a lo largo de la historia, mientras participan en una actividad lúdica y educativa.</a:t>
            </a:r>
          </a:p>
          <a:p>
            <a:pPr algn="just"/>
            <a:endParaRPr lang="es-ES" sz="2400" dirty="0">
              <a:latin typeface="Russo One" panose="020B0604020202020204"/>
            </a:endParaRPr>
          </a:p>
          <a:p>
            <a:pPr algn="just"/>
            <a:r>
              <a:rPr lang="es-ES" sz="2400" dirty="0">
                <a:latin typeface="Russo One" panose="020B0604020202020204"/>
              </a:rPr>
              <a:t>Se trata de un concurso que se juega en pequeños grupos, al menos dos. Se explican las normas del juego: primero se lee la pregunta puede ser un logro, contribución o el nombre de una científica y el grupo que tras consensuar la respuesta lo sepa debe levantar la mano. Se puede buscar información </a:t>
            </a:r>
            <a:r>
              <a:rPr lang="es-ES" sz="2400">
                <a:latin typeface="Russo One" panose="020B0604020202020204"/>
              </a:rPr>
              <a:t>en internet. </a:t>
            </a:r>
            <a:r>
              <a:rPr lang="es-ES" sz="2400" dirty="0">
                <a:latin typeface="Russo One" panose="020B0604020202020204"/>
              </a:rPr>
              <a:t>Si aciertan, ganan un punto, si se equivocan se rebota el turno a otro grupo. Ganará el grupo con mayor puntuación. </a:t>
            </a:r>
          </a:p>
          <a:p>
            <a:pPr algn="ctr"/>
            <a:endParaRPr lang="es-ES" sz="2400" b="1" dirty="0">
              <a:latin typeface="Russo One" panose="020B0604020202020204"/>
            </a:endParaRPr>
          </a:p>
        </p:txBody>
      </p:sp>
      <p:pic>
        <p:nvPicPr>
          <p:cNvPr id="11" name="Imagen 10">
            <a:extLst>
              <a:ext uri="{FF2B5EF4-FFF2-40B4-BE49-F238E27FC236}">
                <a16:creationId xmlns:a16="http://schemas.microsoft.com/office/drawing/2014/main" id="{C1A7168F-991C-E3AB-D27C-D00A24516F3D}"/>
              </a:ext>
            </a:extLst>
          </p:cNvPr>
          <p:cNvPicPr>
            <a:picLocks noChangeAspect="1"/>
          </p:cNvPicPr>
          <p:nvPr/>
        </p:nvPicPr>
        <p:blipFill>
          <a:blip r:embed="rId2">
            <a:duotone>
              <a:prstClr val="black"/>
              <a:schemeClr val="bg2">
                <a:lumMod val="75000"/>
                <a:tint val="45000"/>
                <a:satMod val="400000"/>
              </a:schemeClr>
            </a:duotone>
          </a:blip>
          <a:stretch>
            <a:fillRect/>
          </a:stretch>
        </p:blipFill>
        <p:spPr>
          <a:xfrm rot="20956913">
            <a:off x="306924" y="2093305"/>
            <a:ext cx="3624496" cy="3640677"/>
          </a:xfrm>
          <a:prstGeom prst="rect">
            <a:avLst/>
          </a:prstGeom>
        </p:spPr>
      </p:pic>
      <p:sp>
        <p:nvSpPr>
          <p:cNvPr id="7" name="Título 1">
            <a:extLst>
              <a:ext uri="{FF2B5EF4-FFF2-40B4-BE49-F238E27FC236}">
                <a16:creationId xmlns:a16="http://schemas.microsoft.com/office/drawing/2014/main" id="{FBD9063A-8B03-E4C8-4F34-5904985DAEB0}"/>
              </a:ext>
            </a:extLst>
          </p:cNvPr>
          <p:cNvSpPr>
            <a:spLocks noGrp="1"/>
          </p:cNvSpPr>
          <p:nvPr>
            <p:ph type="title"/>
          </p:nvPr>
        </p:nvSpPr>
        <p:spPr>
          <a:xfrm>
            <a:off x="713173" y="231267"/>
            <a:ext cx="4238347" cy="1134122"/>
          </a:xfrm>
        </p:spPr>
        <p:txBody>
          <a:bodyPr>
            <a:normAutofit fontScale="90000"/>
          </a:bodyPr>
          <a:lstStyle/>
          <a:p>
            <a:r>
              <a:rPr lang="es-ES" b="1" dirty="0">
                <a:latin typeface="Russo One" panose="020B0604020202020204"/>
              </a:rPr>
              <a:t>Actividad 5:</a:t>
            </a:r>
            <a:br>
              <a:rPr lang="es-ES" b="1" dirty="0">
                <a:latin typeface="Russo One" panose="020B0604020202020204"/>
              </a:rPr>
            </a:br>
            <a:br>
              <a:rPr lang="es-ES" b="1" dirty="0">
                <a:latin typeface="Russo One" panose="020B0604020202020204"/>
              </a:rPr>
            </a:br>
            <a:r>
              <a:rPr lang="es-ES" b="1" dirty="0">
                <a:latin typeface="Russo One" panose="020B0604020202020204"/>
              </a:rPr>
              <a:t>Mujeres científicas Quiz</a:t>
            </a:r>
          </a:p>
        </p:txBody>
      </p:sp>
      <p:sp>
        <p:nvSpPr>
          <p:cNvPr id="10" name="Marcador de texto 3">
            <a:extLst>
              <a:ext uri="{FF2B5EF4-FFF2-40B4-BE49-F238E27FC236}">
                <a16:creationId xmlns:a16="http://schemas.microsoft.com/office/drawing/2014/main" id="{4FB33450-EAB1-F52E-ABF7-FC8DAB83018D}"/>
              </a:ext>
            </a:extLst>
          </p:cNvPr>
          <p:cNvSpPr txBox="1">
            <a:spLocks/>
          </p:cNvSpPr>
          <p:nvPr/>
        </p:nvSpPr>
        <p:spPr>
          <a:xfrm rot="20939772">
            <a:off x="157998" y="2348588"/>
            <a:ext cx="3528610" cy="3811588"/>
          </a:xfrm>
          <a:prstGeom prst="rect">
            <a:avLst/>
          </a:prstGeom>
          <a:noFill/>
          <a:ln>
            <a:noFill/>
          </a:ln>
        </p:spPr>
        <p:txBody>
          <a:bodyPr spcFirstLastPara="1" vert="horz" wrap="square" lIns="91425" tIns="45700" rIns="91425" bIns="45700" rtlCol="0" anchor="t" anchorCtr="0">
            <a:normAutofit/>
          </a:bodyPr>
          <a:lstStyle>
            <a:lvl1pPr marL="457200" lvl="0" indent="-228600" algn="l" defTabSz="914400" rtl="0" eaLnBrk="1" latinLnBrk="0" hangingPunct="1">
              <a:lnSpc>
                <a:spcPct val="90000"/>
              </a:lnSpc>
              <a:spcBef>
                <a:spcPts val="1000"/>
              </a:spcBef>
              <a:spcAft>
                <a:spcPts val="0"/>
              </a:spcAft>
              <a:buClr>
                <a:schemeClr val="dk1"/>
              </a:buClr>
              <a:buSzPts val="1600"/>
              <a:buFont typeface="Arial" panose="020B0604020202020204" pitchFamily="34" charset="0"/>
              <a:buNone/>
              <a:defRPr sz="1600" kern="1200">
                <a:solidFill>
                  <a:schemeClr val="tx1"/>
                </a:solidFill>
                <a:latin typeface="+mn-lt"/>
                <a:ea typeface="+mn-ea"/>
                <a:cs typeface="+mn-cs"/>
              </a:defRPr>
            </a:lvl1pPr>
            <a:lvl2pPr marL="914400" lvl="1" indent="-228600" algn="l" defTabSz="914400" rtl="0" eaLnBrk="1" latinLnBrk="0" hangingPunct="1">
              <a:lnSpc>
                <a:spcPct val="90000"/>
              </a:lnSpc>
              <a:spcBef>
                <a:spcPts val="500"/>
              </a:spcBef>
              <a:spcAft>
                <a:spcPts val="0"/>
              </a:spcAft>
              <a:buClr>
                <a:schemeClr val="dk1"/>
              </a:buClr>
              <a:buSzPts val="1400"/>
              <a:buFont typeface="Arial" panose="020B0604020202020204" pitchFamily="34" charset="0"/>
              <a:buNone/>
              <a:defRPr sz="1400" kern="1200">
                <a:solidFill>
                  <a:schemeClr val="tx1"/>
                </a:solidFill>
                <a:latin typeface="+mn-lt"/>
                <a:ea typeface="+mn-ea"/>
                <a:cs typeface="+mn-cs"/>
              </a:defRPr>
            </a:lvl2pPr>
            <a:lvl3pPr marL="1371600" lvl="2" indent="-228600" algn="l" defTabSz="914400" rtl="0" eaLnBrk="1" latinLnBrk="0" hangingPunct="1">
              <a:lnSpc>
                <a:spcPct val="90000"/>
              </a:lnSpc>
              <a:spcBef>
                <a:spcPts val="500"/>
              </a:spcBef>
              <a:spcAft>
                <a:spcPts val="0"/>
              </a:spcAft>
              <a:buClr>
                <a:schemeClr val="dk1"/>
              </a:buClr>
              <a:buSzPts val="1200"/>
              <a:buFont typeface="Arial" panose="020B0604020202020204" pitchFamily="34" charset="0"/>
              <a:buNone/>
              <a:defRPr sz="1200" kern="1200">
                <a:solidFill>
                  <a:schemeClr val="tx1"/>
                </a:solidFill>
                <a:latin typeface="+mn-lt"/>
                <a:ea typeface="+mn-ea"/>
                <a:cs typeface="+mn-cs"/>
              </a:defRPr>
            </a:lvl3pPr>
            <a:lvl4pPr marL="1828800" lvl="3"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4pPr>
            <a:lvl5pPr marL="2286000" lvl="4"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5pPr>
            <a:lvl6pPr marL="2743200" lvl="5"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6pPr>
            <a:lvl7pPr marL="3200400" lvl="6"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7pPr>
            <a:lvl8pPr marL="3657600" lvl="7"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8pPr>
            <a:lvl9pPr marL="4114800" lvl="8"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9pPr>
          </a:lstStyle>
          <a:p>
            <a:pPr indent="0">
              <a:spcBef>
                <a:spcPts val="0"/>
              </a:spcBef>
            </a:pPr>
            <a:r>
              <a:rPr lang="es-ES" sz="1800" dirty="0">
                <a:latin typeface="Russo One" panose="020B0604020202020204"/>
              </a:rPr>
              <a:t>Tiempo estimado 20 minutos</a:t>
            </a:r>
          </a:p>
          <a:p>
            <a:pPr indent="0">
              <a:spcBef>
                <a:spcPts val="0"/>
              </a:spcBef>
            </a:pPr>
            <a:endParaRPr lang="es-ES" sz="1800" dirty="0">
              <a:latin typeface="Russo One" panose="020B0604020202020204"/>
            </a:endParaRPr>
          </a:p>
          <a:p>
            <a:pPr indent="0">
              <a:spcBef>
                <a:spcPts val="0"/>
              </a:spcBef>
            </a:pPr>
            <a:r>
              <a:rPr lang="es-ES" sz="1800" dirty="0">
                <a:latin typeface="Russo One" panose="020B0604020202020204"/>
              </a:rPr>
              <a:t>Presentación en </a:t>
            </a:r>
            <a:r>
              <a:rPr lang="es-ES" sz="1800" dirty="0" err="1">
                <a:latin typeface="Russo One" panose="020B0604020202020204"/>
              </a:rPr>
              <a:t>power</a:t>
            </a:r>
            <a:r>
              <a:rPr lang="es-ES" sz="1800" dirty="0">
                <a:latin typeface="Russo One" panose="020B0604020202020204"/>
              </a:rPr>
              <a:t> </a:t>
            </a:r>
            <a:r>
              <a:rPr lang="es-ES" sz="1800" dirty="0" err="1">
                <a:latin typeface="Russo One" panose="020B0604020202020204"/>
              </a:rPr>
              <a:t>point</a:t>
            </a:r>
            <a:r>
              <a:rPr lang="es-ES" sz="1800" dirty="0">
                <a:latin typeface="Russo One" panose="020B0604020202020204"/>
              </a:rPr>
              <a:t> de apoyo a la sesión  descargable en la web</a:t>
            </a:r>
          </a:p>
          <a:p>
            <a:pPr indent="0">
              <a:spcBef>
                <a:spcPts val="0"/>
              </a:spcBef>
            </a:pPr>
            <a:endParaRPr lang="es-ES" sz="1800" dirty="0">
              <a:latin typeface="Russo One" panose="020B0604020202020204"/>
            </a:endParaRPr>
          </a:p>
          <a:p>
            <a:pPr indent="0">
              <a:spcBef>
                <a:spcPts val="0"/>
              </a:spcBef>
            </a:pPr>
            <a:r>
              <a:rPr lang="es-ES" sz="1800" dirty="0">
                <a:latin typeface="Russo One" panose="020B0604020202020204"/>
              </a:rPr>
              <a:t>Tarjetas o presentación en </a:t>
            </a:r>
            <a:r>
              <a:rPr lang="es-ES" sz="1800" dirty="0" err="1">
                <a:latin typeface="Russo One" panose="020B0604020202020204"/>
              </a:rPr>
              <a:t>ppt</a:t>
            </a:r>
            <a:r>
              <a:rPr lang="es-ES" sz="1800" dirty="0">
                <a:latin typeface="Russo One" panose="020B0604020202020204"/>
              </a:rPr>
              <a:t> con preguntas sobre científicas y sus logros.</a:t>
            </a:r>
          </a:p>
        </p:txBody>
      </p:sp>
    </p:spTree>
    <p:extLst>
      <p:ext uri="{BB962C8B-B14F-4D97-AF65-F5344CB8AC3E}">
        <p14:creationId xmlns:p14="http://schemas.microsoft.com/office/powerpoint/2010/main" val="113696975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059BD674-88CC-3ACB-DDC3-F7FC10A8FC25}"/>
              </a:ext>
            </a:extLst>
          </p:cNvPr>
          <p:cNvSpPr>
            <a:spLocks noGrp="1"/>
          </p:cNvSpPr>
          <p:nvPr>
            <p:ph type="pic" idx="2"/>
          </p:nvPr>
        </p:nvSpPr>
        <p:spPr>
          <a:xfrm>
            <a:off x="731520" y="754602"/>
            <a:ext cx="10747307" cy="5565252"/>
          </a:xfrm>
        </p:spPr>
        <p:txBody>
          <a:bodyPr>
            <a:normAutofit fontScale="55000" lnSpcReduction="20000"/>
          </a:bodyPr>
          <a:lstStyle/>
          <a:p>
            <a:pPr algn="just"/>
            <a:r>
              <a:rPr lang="es-ES" sz="3600" b="1" dirty="0">
                <a:latin typeface="Russo One" panose="020B0604020202020204"/>
              </a:rPr>
              <a:t>¡Preguntas del Quiz!</a:t>
            </a:r>
          </a:p>
          <a:p>
            <a:pPr algn="just"/>
            <a:endParaRPr lang="es-ES" sz="5100" b="1" dirty="0">
              <a:latin typeface="Russo One" panose="020B0604020202020204"/>
            </a:endParaRPr>
          </a:p>
          <a:p>
            <a:pPr marL="457200" indent="-457200" algn="just">
              <a:buFont typeface="+mj-lt"/>
              <a:buAutoNum type="arabicPeriod"/>
            </a:pPr>
            <a:r>
              <a:rPr lang="es-ES" sz="3600" b="0" i="0" u="none" strike="noStrike" dirty="0">
                <a:solidFill>
                  <a:srgbClr val="0D0D0D"/>
                </a:solidFill>
                <a:effectLst/>
                <a:latin typeface="Roboto" panose="02000000000000000000" pitchFamily="2" charset="0"/>
              </a:rPr>
              <a:t>Entre sus logros se encuentra el descubrimiento de elementos como el radio y polonio y fue pionera en el estudio de la radiactividad.</a:t>
            </a:r>
          </a:p>
          <a:p>
            <a:pPr marL="457200" indent="-457200" algn="just">
              <a:buFont typeface="+mj-lt"/>
              <a:buAutoNum type="arabicPeriod"/>
            </a:pPr>
            <a:r>
              <a:rPr lang="es-ES" sz="3600" b="0" i="0" u="none" strike="noStrike" dirty="0">
                <a:solidFill>
                  <a:srgbClr val="0D0D0D"/>
                </a:solidFill>
                <a:effectLst/>
                <a:latin typeface="Roboto" panose="02000000000000000000" pitchFamily="2" charset="0"/>
              </a:rPr>
              <a:t>Su contribución fue fundamental  para la comprensión de la estructura del ADN mediante la técnica de difracción de rayos X.</a:t>
            </a:r>
          </a:p>
          <a:p>
            <a:pPr marL="457200" indent="-457200" algn="just">
              <a:buFont typeface="+mj-lt"/>
              <a:buAutoNum type="arabicPeriod"/>
            </a:pPr>
            <a:r>
              <a:rPr lang="es-ES" sz="3600" b="0" i="0" u="none" strike="noStrike" dirty="0">
                <a:solidFill>
                  <a:srgbClr val="0D0D0D"/>
                </a:solidFill>
                <a:effectLst/>
                <a:latin typeface="Roboto" panose="02000000000000000000" pitchFamily="2" charset="0"/>
              </a:rPr>
              <a:t>Contribuyó significativamente a nuestra comprensión de las relaciones sociales y el comportamiento animal, así como a la conservación de los primates</a:t>
            </a:r>
            <a:r>
              <a:rPr lang="es-ES" sz="3600" dirty="0">
                <a:solidFill>
                  <a:srgbClr val="0D0D0D"/>
                </a:solidFill>
                <a:latin typeface="Roboto" panose="02000000000000000000" pitchFamily="2" charset="0"/>
              </a:rPr>
              <a:t>.</a:t>
            </a:r>
          </a:p>
          <a:p>
            <a:pPr marL="457200" indent="-457200" algn="just">
              <a:buFont typeface="+mj-lt"/>
              <a:buAutoNum type="arabicPeriod"/>
            </a:pPr>
            <a:r>
              <a:rPr lang="es-ES" sz="3600" dirty="0">
                <a:solidFill>
                  <a:srgbClr val="0D0D0D"/>
                </a:solidFill>
                <a:latin typeface="Roboto" panose="02000000000000000000" pitchFamily="2" charset="0"/>
              </a:rPr>
              <a:t>Su trabajo fue fundamental para la comprensión de las fuerzas fundamentales de la naturaleza.</a:t>
            </a:r>
          </a:p>
          <a:p>
            <a:pPr marL="457200" indent="-457200" algn="just">
              <a:buFont typeface="+mj-lt"/>
              <a:buAutoNum type="arabicPeriod"/>
            </a:pPr>
            <a:r>
              <a:rPr lang="es-ES" sz="3600" dirty="0">
                <a:solidFill>
                  <a:srgbClr val="0D0D0D"/>
                </a:solidFill>
                <a:latin typeface="Roboto" panose="02000000000000000000" pitchFamily="2" charset="0"/>
              </a:rPr>
              <a:t>Es reconocida como  la primera persona en escribir un algoritmo para ser procesado por una máquina.</a:t>
            </a:r>
          </a:p>
          <a:p>
            <a:pPr marL="457200" indent="-457200" algn="just">
              <a:buFont typeface="+mj-lt"/>
              <a:buAutoNum type="arabicPeriod"/>
            </a:pPr>
            <a:r>
              <a:rPr lang="es-ES" sz="3600" b="0" i="0" u="none" strike="noStrike" dirty="0">
                <a:solidFill>
                  <a:srgbClr val="0D0D0D"/>
                </a:solidFill>
                <a:effectLst/>
                <a:latin typeface="Roboto" panose="02000000000000000000" pitchFamily="2" charset="0"/>
              </a:rPr>
              <a:t>Su trabajo fue fundamental para comprender la genética y la regulación de los genes en los organismos.</a:t>
            </a:r>
            <a:endParaRPr lang="es-ES" sz="3600" dirty="0">
              <a:solidFill>
                <a:srgbClr val="0D0D0D"/>
              </a:solidFill>
              <a:latin typeface="Roboto" panose="02000000000000000000" pitchFamily="2" charset="0"/>
            </a:endParaRPr>
          </a:p>
          <a:p>
            <a:pPr marL="457200" indent="-457200" algn="just">
              <a:buFont typeface="+mj-lt"/>
              <a:buAutoNum type="arabicPeriod"/>
            </a:pPr>
            <a:r>
              <a:rPr lang="es-ES" sz="3600" b="0" i="0" u="none" strike="noStrike" dirty="0">
                <a:solidFill>
                  <a:srgbClr val="0D0D0D"/>
                </a:solidFill>
                <a:effectLst/>
                <a:latin typeface="Roboto" panose="02000000000000000000" pitchFamily="2" charset="0"/>
              </a:rPr>
              <a:t>Fue la primera mujer en viajar al espacio, a bordo de la nave </a:t>
            </a:r>
            <a:r>
              <a:rPr lang="es-ES" sz="3600" b="0" i="0" u="none" strike="noStrike" dirty="0" err="1">
                <a:solidFill>
                  <a:srgbClr val="0D0D0D"/>
                </a:solidFill>
                <a:effectLst/>
                <a:latin typeface="Roboto" panose="02000000000000000000" pitchFamily="2" charset="0"/>
              </a:rPr>
              <a:t>Vostok</a:t>
            </a:r>
            <a:r>
              <a:rPr lang="es-ES" sz="3600" b="0" i="0" u="none" strike="noStrike" dirty="0">
                <a:solidFill>
                  <a:srgbClr val="0D0D0D"/>
                </a:solidFill>
                <a:effectLst/>
                <a:latin typeface="Roboto" panose="02000000000000000000" pitchFamily="2" charset="0"/>
              </a:rPr>
              <a:t> 6 en 1963.</a:t>
            </a:r>
          </a:p>
          <a:p>
            <a:pPr marL="457200" indent="-457200" algn="just">
              <a:buFont typeface="+mj-lt"/>
              <a:buAutoNum type="arabicPeriod"/>
            </a:pPr>
            <a:r>
              <a:rPr lang="es-ES" sz="3600" b="0" i="0" u="none" strike="noStrike" dirty="0">
                <a:solidFill>
                  <a:srgbClr val="0D0D0D"/>
                </a:solidFill>
                <a:effectLst/>
                <a:latin typeface="Roboto" panose="02000000000000000000" pitchFamily="2" charset="0"/>
              </a:rPr>
              <a:t>Su trabajo fue fundamental para el desarrollo de lenguajes de programación modernos y el avance de la informática.</a:t>
            </a:r>
            <a:endParaRPr lang="es-ES" sz="3600" b="0" dirty="0">
              <a:effectLst/>
            </a:endParaRPr>
          </a:p>
          <a:p>
            <a:pPr marL="457200" indent="-457200" algn="just">
              <a:buFont typeface="+mj-lt"/>
              <a:buAutoNum type="arabicPeriod"/>
            </a:pPr>
            <a:r>
              <a:rPr lang="es-ES" sz="3600" b="0" dirty="0">
                <a:effectLst/>
              </a:rPr>
              <a:t>Fue la primera mujer afroamericana en viajar al espacio, a bordo del transbordador espacial </a:t>
            </a:r>
            <a:r>
              <a:rPr lang="es-ES" sz="3600" b="0" dirty="0" err="1">
                <a:effectLst/>
              </a:rPr>
              <a:t>Endeavour</a:t>
            </a:r>
            <a:r>
              <a:rPr lang="es-ES" sz="3600" b="0" dirty="0">
                <a:effectLst/>
              </a:rPr>
              <a:t> en 1992.</a:t>
            </a:r>
          </a:p>
          <a:p>
            <a:pPr marL="457200" indent="-457200" algn="just">
              <a:buFont typeface="+mj-lt"/>
              <a:buAutoNum type="arabicPeriod"/>
            </a:pPr>
            <a:r>
              <a:rPr lang="es-ES" sz="3600" b="0" dirty="0">
                <a:effectLst/>
              </a:rPr>
              <a:t>Fue la primera mujer estadounidense en viajar al espacio, a bordo del transbordador espacial </a:t>
            </a:r>
            <a:r>
              <a:rPr lang="es-ES" sz="3600" b="0" dirty="0" err="1">
                <a:effectLst/>
              </a:rPr>
              <a:t>Challenger</a:t>
            </a:r>
            <a:r>
              <a:rPr lang="es-ES" sz="3600" b="0" dirty="0">
                <a:effectLst/>
              </a:rPr>
              <a:t> en 1983.</a:t>
            </a:r>
          </a:p>
          <a:p>
            <a:br>
              <a:rPr lang="es-ES" dirty="0"/>
            </a:br>
            <a:endParaRPr lang="es-ES" dirty="0">
              <a:solidFill>
                <a:srgbClr val="0D0D0D"/>
              </a:solidFill>
              <a:latin typeface="Roboto" panose="02000000000000000000" pitchFamily="2" charset="0"/>
            </a:endParaRPr>
          </a:p>
          <a:p>
            <a:pPr marL="457200" indent="-457200" algn="just">
              <a:buFont typeface="+mj-lt"/>
              <a:buAutoNum type="arabicPeriod"/>
            </a:pPr>
            <a:endParaRPr lang="es-ES" sz="2400" b="1" dirty="0">
              <a:latin typeface="Russo One" panose="020B0604020202020204"/>
            </a:endParaRPr>
          </a:p>
        </p:txBody>
      </p:sp>
      <p:sp>
        <p:nvSpPr>
          <p:cNvPr id="7" name="Título 1">
            <a:extLst>
              <a:ext uri="{FF2B5EF4-FFF2-40B4-BE49-F238E27FC236}">
                <a16:creationId xmlns:a16="http://schemas.microsoft.com/office/drawing/2014/main" id="{FBD9063A-8B03-E4C8-4F34-5904985DAEB0}"/>
              </a:ext>
            </a:extLst>
          </p:cNvPr>
          <p:cNvSpPr>
            <a:spLocks noGrp="1"/>
          </p:cNvSpPr>
          <p:nvPr>
            <p:ph type="title"/>
          </p:nvPr>
        </p:nvSpPr>
        <p:spPr>
          <a:xfrm>
            <a:off x="404563" y="-72640"/>
            <a:ext cx="6706802" cy="610786"/>
          </a:xfrm>
        </p:spPr>
        <p:txBody>
          <a:bodyPr>
            <a:normAutofit/>
          </a:bodyPr>
          <a:lstStyle/>
          <a:p>
            <a:r>
              <a:rPr lang="es-ES" b="1" dirty="0">
                <a:latin typeface="Russo One" panose="020B0604020202020204"/>
              </a:rPr>
              <a:t>Actividad 5: Mujeres científicas Quiz</a:t>
            </a:r>
          </a:p>
        </p:txBody>
      </p:sp>
    </p:spTree>
    <p:extLst>
      <p:ext uri="{BB962C8B-B14F-4D97-AF65-F5344CB8AC3E}">
        <p14:creationId xmlns:p14="http://schemas.microsoft.com/office/powerpoint/2010/main" val="869746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059BD674-88CC-3ACB-DDC3-F7FC10A8FC25}"/>
              </a:ext>
            </a:extLst>
          </p:cNvPr>
          <p:cNvSpPr>
            <a:spLocks noGrp="1"/>
          </p:cNvSpPr>
          <p:nvPr>
            <p:ph type="pic" idx="2"/>
          </p:nvPr>
        </p:nvSpPr>
        <p:spPr>
          <a:xfrm>
            <a:off x="4772025" y="626221"/>
            <a:ext cx="6706802" cy="5707296"/>
          </a:xfrm>
        </p:spPr>
        <p:txBody>
          <a:bodyPr>
            <a:normAutofit fontScale="85000" lnSpcReduction="20000"/>
          </a:bodyPr>
          <a:lstStyle/>
          <a:p>
            <a:pPr algn="ctr"/>
            <a:r>
              <a:rPr lang="es-ES" sz="2400" b="1" dirty="0">
                <a:latin typeface="Russo One" panose="020B0604020202020204"/>
              </a:rPr>
              <a:t>Desarrollo de la actividad</a:t>
            </a:r>
          </a:p>
          <a:p>
            <a:pPr algn="ctr"/>
            <a:endParaRPr lang="es-ES" sz="2400" b="1" dirty="0">
              <a:latin typeface="Russo One" panose="020B0604020202020204"/>
            </a:endParaRPr>
          </a:p>
          <a:p>
            <a:pPr algn="just"/>
            <a:r>
              <a:rPr lang="es-ES" sz="2400" dirty="0">
                <a:latin typeface="Russo One" panose="020B0604020202020204"/>
              </a:rPr>
              <a:t>Se comienza la actividad explicando qué son los roles de género y cómo afectan a las personas en la sociedad. Se deben abordar los estereotipos sexistas y cómo pueden limitar las oportunidades y expectativas de las personas en función de su género. Divide a los participantes en dos grupos: a favor y en contra de los roles de género tradicionales. </a:t>
            </a:r>
          </a:p>
          <a:p>
            <a:pPr algn="just"/>
            <a:endParaRPr lang="es-ES" sz="2400" dirty="0">
              <a:latin typeface="Russo One" panose="020B0604020202020204"/>
            </a:endParaRPr>
          </a:p>
          <a:p>
            <a:pPr algn="just"/>
            <a:r>
              <a:rPr lang="es-ES" sz="2400" dirty="0">
                <a:latin typeface="Russo One" panose="020B0604020202020204"/>
              </a:rPr>
              <a:t>Entrega a cada grupo tarjetas o papeles con roles de género impresos y dales tiempo para discutir y preparar argumentos a favor o en contra de estos roles. Organiza el debate, permitiendo que cada grupo presente sus argumentos. Fomenta el respeto y la escucha activa entre los participantes. Anima a los adolescentes a compartir ejemplos personales o de la sociedad que respalden sus puntos de vista. Después del debate, reúne a todos los participantes y fomenta una reflexión sobre lo discutido. Pregunta sobre los puntos de vista cambiantes, las ideas nuevas que surgieron y cómo podrían aplicar lo aprendido en su vida diaria para desafiar el sexismo. Concluye la actividad reafirmando la importancia de cuestionar los roles de género y promover la igualdad en la sociedad.</a:t>
            </a:r>
          </a:p>
        </p:txBody>
      </p:sp>
      <p:pic>
        <p:nvPicPr>
          <p:cNvPr id="11" name="Imagen 10">
            <a:extLst>
              <a:ext uri="{FF2B5EF4-FFF2-40B4-BE49-F238E27FC236}">
                <a16:creationId xmlns:a16="http://schemas.microsoft.com/office/drawing/2014/main" id="{C1A7168F-991C-E3AB-D27C-D00A24516F3D}"/>
              </a:ext>
            </a:extLst>
          </p:cNvPr>
          <p:cNvPicPr>
            <a:picLocks noChangeAspect="1"/>
          </p:cNvPicPr>
          <p:nvPr/>
        </p:nvPicPr>
        <p:blipFill>
          <a:blip r:embed="rId2">
            <a:duotone>
              <a:schemeClr val="accent5">
                <a:shade val="45000"/>
                <a:satMod val="135000"/>
              </a:schemeClr>
              <a:prstClr val="white"/>
            </a:duotone>
          </a:blip>
          <a:stretch>
            <a:fillRect/>
          </a:stretch>
        </p:blipFill>
        <p:spPr>
          <a:xfrm rot="20956913">
            <a:off x="306924" y="2093305"/>
            <a:ext cx="3624496" cy="3640677"/>
          </a:xfrm>
          <a:prstGeom prst="rect">
            <a:avLst/>
          </a:prstGeom>
        </p:spPr>
      </p:pic>
      <p:sp>
        <p:nvSpPr>
          <p:cNvPr id="7" name="Título 1">
            <a:extLst>
              <a:ext uri="{FF2B5EF4-FFF2-40B4-BE49-F238E27FC236}">
                <a16:creationId xmlns:a16="http://schemas.microsoft.com/office/drawing/2014/main" id="{FBD9063A-8B03-E4C8-4F34-5904985DAEB0}"/>
              </a:ext>
            </a:extLst>
          </p:cNvPr>
          <p:cNvSpPr>
            <a:spLocks noGrp="1"/>
          </p:cNvSpPr>
          <p:nvPr>
            <p:ph type="title"/>
          </p:nvPr>
        </p:nvSpPr>
        <p:spPr>
          <a:xfrm>
            <a:off x="713173" y="524483"/>
            <a:ext cx="4238347" cy="1134122"/>
          </a:xfrm>
        </p:spPr>
        <p:txBody>
          <a:bodyPr>
            <a:normAutofit fontScale="90000"/>
          </a:bodyPr>
          <a:lstStyle/>
          <a:p>
            <a:r>
              <a:rPr lang="es-ES" b="1" dirty="0">
                <a:latin typeface="Russo One" panose="020B0604020202020204"/>
              </a:rPr>
              <a:t>Actividad 6:</a:t>
            </a:r>
            <a:br>
              <a:rPr lang="es-ES" b="1" dirty="0">
                <a:latin typeface="Russo One" panose="020B0604020202020204"/>
              </a:rPr>
            </a:br>
            <a:br>
              <a:rPr lang="es-ES" b="1" dirty="0">
                <a:latin typeface="Russo One" panose="020B0604020202020204"/>
              </a:rPr>
            </a:br>
            <a:r>
              <a:rPr lang="es-ES" b="1" dirty="0">
                <a:latin typeface="Russo One" panose="020B0604020202020204"/>
              </a:rPr>
              <a:t>Conocemos los roles de género</a:t>
            </a:r>
          </a:p>
        </p:txBody>
      </p:sp>
      <p:sp>
        <p:nvSpPr>
          <p:cNvPr id="10" name="Marcador de texto 3">
            <a:extLst>
              <a:ext uri="{FF2B5EF4-FFF2-40B4-BE49-F238E27FC236}">
                <a16:creationId xmlns:a16="http://schemas.microsoft.com/office/drawing/2014/main" id="{4FB33450-EAB1-F52E-ABF7-FC8DAB83018D}"/>
              </a:ext>
            </a:extLst>
          </p:cNvPr>
          <p:cNvSpPr txBox="1">
            <a:spLocks/>
          </p:cNvSpPr>
          <p:nvPr/>
        </p:nvSpPr>
        <p:spPr>
          <a:xfrm rot="20939772">
            <a:off x="157998" y="2348588"/>
            <a:ext cx="3528610" cy="3811588"/>
          </a:xfrm>
          <a:prstGeom prst="rect">
            <a:avLst/>
          </a:prstGeom>
          <a:noFill/>
          <a:ln>
            <a:noFill/>
          </a:ln>
        </p:spPr>
        <p:txBody>
          <a:bodyPr spcFirstLastPara="1" vert="horz" wrap="square" lIns="91425" tIns="45700" rIns="91425" bIns="45700" rtlCol="0" anchor="t" anchorCtr="0">
            <a:normAutofit lnSpcReduction="10000"/>
          </a:bodyPr>
          <a:lstStyle>
            <a:lvl1pPr marL="457200" lvl="0" indent="-228600" algn="l" defTabSz="914400" rtl="0" eaLnBrk="1" latinLnBrk="0" hangingPunct="1">
              <a:lnSpc>
                <a:spcPct val="90000"/>
              </a:lnSpc>
              <a:spcBef>
                <a:spcPts val="1000"/>
              </a:spcBef>
              <a:spcAft>
                <a:spcPts val="0"/>
              </a:spcAft>
              <a:buClr>
                <a:schemeClr val="dk1"/>
              </a:buClr>
              <a:buSzPts val="1600"/>
              <a:buFont typeface="Arial" panose="020B0604020202020204" pitchFamily="34" charset="0"/>
              <a:buNone/>
              <a:defRPr sz="1600" kern="1200">
                <a:solidFill>
                  <a:schemeClr val="tx1"/>
                </a:solidFill>
                <a:latin typeface="+mn-lt"/>
                <a:ea typeface="+mn-ea"/>
                <a:cs typeface="+mn-cs"/>
              </a:defRPr>
            </a:lvl1pPr>
            <a:lvl2pPr marL="914400" lvl="1" indent="-228600" algn="l" defTabSz="914400" rtl="0" eaLnBrk="1" latinLnBrk="0" hangingPunct="1">
              <a:lnSpc>
                <a:spcPct val="90000"/>
              </a:lnSpc>
              <a:spcBef>
                <a:spcPts val="500"/>
              </a:spcBef>
              <a:spcAft>
                <a:spcPts val="0"/>
              </a:spcAft>
              <a:buClr>
                <a:schemeClr val="dk1"/>
              </a:buClr>
              <a:buSzPts val="1400"/>
              <a:buFont typeface="Arial" panose="020B0604020202020204" pitchFamily="34" charset="0"/>
              <a:buNone/>
              <a:defRPr sz="1400" kern="1200">
                <a:solidFill>
                  <a:schemeClr val="tx1"/>
                </a:solidFill>
                <a:latin typeface="+mn-lt"/>
                <a:ea typeface="+mn-ea"/>
                <a:cs typeface="+mn-cs"/>
              </a:defRPr>
            </a:lvl2pPr>
            <a:lvl3pPr marL="1371600" lvl="2" indent="-228600" algn="l" defTabSz="914400" rtl="0" eaLnBrk="1" latinLnBrk="0" hangingPunct="1">
              <a:lnSpc>
                <a:spcPct val="90000"/>
              </a:lnSpc>
              <a:spcBef>
                <a:spcPts val="500"/>
              </a:spcBef>
              <a:spcAft>
                <a:spcPts val="0"/>
              </a:spcAft>
              <a:buClr>
                <a:schemeClr val="dk1"/>
              </a:buClr>
              <a:buSzPts val="1200"/>
              <a:buFont typeface="Arial" panose="020B0604020202020204" pitchFamily="34" charset="0"/>
              <a:buNone/>
              <a:defRPr sz="1200" kern="1200">
                <a:solidFill>
                  <a:schemeClr val="tx1"/>
                </a:solidFill>
                <a:latin typeface="+mn-lt"/>
                <a:ea typeface="+mn-ea"/>
                <a:cs typeface="+mn-cs"/>
              </a:defRPr>
            </a:lvl3pPr>
            <a:lvl4pPr marL="1828800" lvl="3"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4pPr>
            <a:lvl5pPr marL="2286000" lvl="4"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5pPr>
            <a:lvl6pPr marL="2743200" lvl="5"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6pPr>
            <a:lvl7pPr marL="3200400" lvl="6"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7pPr>
            <a:lvl8pPr marL="3657600" lvl="7"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8pPr>
            <a:lvl9pPr marL="4114800" lvl="8"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9pPr>
          </a:lstStyle>
          <a:p>
            <a:pPr indent="0">
              <a:spcBef>
                <a:spcPts val="0"/>
              </a:spcBef>
            </a:pPr>
            <a:r>
              <a:rPr lang="es-ES" sz="1800" dirty="0">
                <a:latin typeface="Russo One" panose="020B0604020202020204"/>
              </a:rPr>
              <a:t>Tiempo estimado 20 minutos</a:t>
            </a:r>
          </a:p>
          <a:p>
            <a:pPr indent="0">
              <a:spcBef>
                <a:spcPts val="0"/>
              </a:spcBef>
            </a:pPr>
            <a:endParaRPr lang="es-ES" sz="1800" dirty="0">
              <a:latin typeface="Russo One" panose="020B0604020202020204"/>
            </a:endParaRPr>
          </a:p>
          <a:p>
            <a:pPr indent="0">
              <a:spcBef>
                <a:spcPts val="0"/>
              </a:spcBef>
            </a:pPr>
            <a:r>
              <a:rPr lang="es-ES" sz="1800" dirty="0">
                <a:latin typeface="Russo One" panose="020B0604020202020204"/>
              </a:rPr>
              <a:t>Presentación en </a:t>
            </a:r>
            <a:r>
              <a:rPr lang="es-ES" sz="1800" dirty="0" err="1">
                <a:latin typeface="Russo One" panose="020B0604020202020204"/>
              </a:rPr>
              <a:t>power</a:t>
            </a:r>
            <a:r>
              <a:rPr lang="es-ES" sz="1800" dirty="0">
                <a:latin typeface="Russo One" panose="020B0604020202020204"/>
              </a:rPr>
              <a:t> </a:t>
            </a:r>
            <a:r>
              <a:rPr lang="es-ES" sz="1800" dirty="0" err="1">
                <a:latin typeface="Russo One" panose="020B0604020202020204"/>
              </a:rPr>
              <a:t>point</a:t>
            </a:r>
            <a:r>
              <a:rPr lang="es-ES" sz="1800" dirty="0">
                <a:latin typeface="Russo One" panose="020B0604020202020204"/>
              </a:rPr>
              <a:t> de apoyo a la sesión  descargable en la web</a:t>
            </a:r>
          </a:p>
          <a:p>
            <a:pPr indent="0">
              <a:spcBef>
                <a:spcPts val="0"/>
              </a:spcBef>
            </a:pPr>
            <a:endParaRPr lang="es-ES" sz="1800" dirty="0">
              <a:latin typeface="Russo One" panose="020B0604020202020204"/>
            </a:endParaRPr>
          </a:p>
          <a:p>
            <a:pPr indent="0">
              <a:spcBef>
                <a:spcPts val="0"/>
              </a:spcBef>
            </a:pPr>
            <a:r>
              <a:rPr lang="es-ES" sz="1800" dirty="0">
                <a:latin typeface="Russo One" panose="020B0604020202020204"/>
              </a:rPr>
              <a:t>Doc. Mujeres en la ciencia. Guía didáctica sobre el papel de la mujer en la historia de la ciencia</a:t>
            </a:r>
          </a:p>
          <a:p>
            <a:pPr indent="0">
              <a:spcBef>
                <a:spcPts val="0"/>
              </a:spcBef>
            </a:pPr>
            <a:endParaRPr lang="es-ES" sz="1800" dirty="0">
              <a:latin typeface="Russo One" panose="020B0604020202020204"/>
            </a:endParaRPr>
          </a:p>
          <a:p>
            <a:pPr indent="0">
              <a:spcBef>
                <a:spcPts val="0"/>
              </a:spcBef>
            </a:pPr>
            <a:r>
              <a:rPr lang="es-ES" sz="1800" dirty="0">
                <a:latin typeface="Russo One" panose="020B0604020202020204"/>
              </a:rPr>
              <a:t>Dispositivos para buscar información en internet</a:t>
            </a:r>
          </a:p>
          <a:p>
            <a:pPr indent="0"/>
            <a:br>
              <a:rPr lang="es-ES" sz="2000" dirty="0">
                <a:latin typeface="Russo One" panose="020B0604020202020204"/>
              </a:rPr>
            </a:br>
            <a:endParaRPr lang="es-ES" dirty="0">
              <a:latin typeface="Russo One" panose="020B0604020202020204"/>
            </a:endParaRPr>
          </a:p>
        </p:txBody>
      </p:sp>
    </p:spTree>
    <p:extLst>
      <p:ext uri="{BB962C8B-B14F-4D97-AF65-F5344CB8AC3E}">
        <p14:creationId xmlns:p14="http://schemas.microsoft.com/office/powerpoint/2010/main" val="36103103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1">
            <a:extLst>
              <a:ext uri="{FF2B5EF4-FFF2-40B4-BE49-F238E27FC236}">
                <a16:creationId xmlns:a16="http://schemas.microsoft.com/office/drawing/2014/main" id="{E84738EE-B7C9-062B-07B4-6DADA8005747}"/>
              </a:ext>
            </a:extLst>
          </p:cNvPr>
          <p:cNvSpPr>
            <a:spLocks noGrp="1"/>
          </p:cNvSpPr>
          <p:nvPr>
            <p:ph type="title"/>
          </p:nvPr>
        </p:nvSpPr>
        <p:spPr>
          <a:xfrm>
            <a:off x="335983" y="170153"/>
            <a:ext cx="9368087" cy="472467"/>
          </a:xfrm>
        </p:spPr>
        <p:txBody>
          <a:bodyPr>
            <a:normAutofit fontScale="90000"/>
          </a:bodyPr>
          <a:lstStyle/>
          <a:p>
            <a:r>
              <a:rPr lang="es-ES" b="1" dirty="0">
                <a:latin typeface="Russo One" panose="020B0604020202020204"/>
              </a:rPr>
              <a:t>Actividad 6: Conocemos los roles de género</a:t>
            </a:r>
          </a:p>
        </p:txBody>
      </p:sp>
      <p:graphicFrame>
        <p:nvGraphicFramePr>
          <p:cNvPr id="10" name="Diagrama 9">
            <a:extLst>
              <a:ext uri="{FF2B5EF4-FFF2-40B4-BE49-F238E27FC236}">
                <a16:creationId xmlns:a16="http://schemas.microsoft.com/office/drawing/2014/main" id="{06A8A323-E1BC-4F5A-C7E5-D81F6B08AB5F}"/>
              </a:ext>
            </a:extLst>
          </p:cNvPr>
          <p:cNvGraphicFramePr/>
          <p:nvPr>
            <p:extLst>
              <p:ext uri="{D42A27DB-BD31-4B8C-83A1-F6EECF244321}">
                <p14:modId xmlns:p14="http://schemas.microsoft.com/office/powerpoint/2010/main" val="2212284947"/>
              </p:ext>
            </p:extLst>
          </p:nvPr>
        </p:nvGraphicFramePr>
        <p:xfrm>
          <a:off x="712470" y="914400"/>
          <a:ext cx="10767060"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0037902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5AB6B3-91E9-79E7-A291-A586F71AA3B4}"/>
              </a:ext>
            </a:extLst>
          </p:cNvPr>
          <p:cNvSpPr>
            <a:spLocks noGrp="1"/>
          </p:cNvSpPr>
          <p:nvPr>
            <p:ph type="title"/>
          </p:nvPr>
        </p:nvSpPr>
        <p:spPr>
          <a:xfrm>
            <a:off x="839788" y="654423"/>
            <a:ext cx="3932237" cy="1134122"/>
          </a:xfrm>
        </p:spPr>
        <p:txBody>
          <a:bodyPr>
            <a:normAutofit fontScale="90000"/>
          </a:bodyPr>
          <a:lstStyle/>
          <a:p>
            <a:r>
              <a:rPr lang="es-ES" b="1" dirty="0">
                <a:latin typeface="Russo One" panose="020B0604020202020204"/>
              </a:rPr>
              <a:t>Actividad Fija:</a:t>
            </a:r>
            <a:br>
              <a:rPr lang="es-ES" b="1" dirty="0">
                <a:latin typeface="Russo One" panose="020B0604020202020204"/>
              </a:rPr>
            </a:br>
            <a:br>
              <a:rPr lang="es-ES" b="1" dirty="0">
                <a:latin typeface="Russo One" panose="020B0604020202020204"/>
              </a:rPr>
            </a:br>
            <a:r>
              <a:rPr lang="es-ES" b="1" dirty="0">
                <a:latin typeface="Russo One" panose="020B0604020202020204"/>
              </a:rPr>
              <a:t> ¿A quién conocemos hoy?</a:t>
            </a:r>
          </a:p>
        </p:txBody>
      </p:sp>
      <p:sp>
        <p:nvSpPr>
          <p:cNvPr id="3" name="Marcador de posición de imagen 2">
            <a:extLst>
              <a:ext uri="{FF2B5EF4-FFF2-40B4-BE49-F238E27FC236}">
                <a16:creationId xmlns:a16="http://schemas.microsoft.com/office/drawing/2014/main" id="{059BD674-88CC-3ACB-DDC3-F7FC10A8FC25}"/>
              </a:ext>
            </a:extLst>
          </p:cNvPr>
          <p:cNvSpPr>
            <a:spLocks noGrp="1"/>
          </p:cNvSpPr>
          <p:nvPr>
            <p:ph type="pic" idx="2"/>
          </p:nvPr>
        </p:nvSpPr>
        <p:spPr>
          <a:xfrm>
            <a:off x="4772025" y="754602"/>
            <a:ext cx="6706802" cy="5565252"/>
          </a:xfrm>
        </p:spPr>
        <p:txBody>
          <a:bodyPr>
            <a:normAutofit fontScale="92500" lnSpcReduction="20000"/>
          </a:bodyPr>
          <a:lstStyle/>
          <a:p>
            <a:pPr algn="ctr"/>
            <a:r>
              <a:rPr lang="es-ES" sz="2000" b="1" dirty="0">
                <a:latin typeface="Russo One" panose="020B0604020202020204"/>
              </a:rPr>
              <a:t>Desarrollo de la actividad</a:t>
            </a:r>
          </a:p>
          <a:p>
            <a:pPr algn="ctr"/>
            <a:endParaRPr lang="es-ES" sz="2000" b="1" dirty="0">
              <a:latin typeface="Russo One" panose="020B0604020202020204"/>
            </a:endParaRPr>
          </a:p>
          <a:p>
            <a:pPr algn="just"/>
            <a:r>
              <a:rPr lang="es-ES" sz="2000" dirty="0">
                <a:latin typeface="Russo One" panose="020B0604020202020204"/>
              </a:rPr>
              <a:t>El alumnado elige a la mentora que quiere conocer en esta sesión por votación. Para ello hay que dirigirse a la web del proyecto (www.empodera.eu) y elegir un vídeo del repositorio. </a:t>
            </a:r>
          </a:p>
          <a:p>
            <a:pPr algn="just"/>
            <a:endParaRPr lang="es-ES" sz="2000" dirty="0">
              <a:latin typeface="Russo One" panose="020B0604020202020204"/>
            </a:endParaRPr>
          </a:p>
          <a:p>
            <a:pPr algn="just"/>
            <a:r>
              <a:rPr lang="es-ES" sz="2000" dirty="0">
                <a:latin typeface="Russo One" panose="020B0604020202020204"/>
              </a:rPr>
              <a:t>Se anima al profesorado que imparte la sesión a que fomente el debate, pare el vídeo, pida retroalimentación.  Se pueden utilizar las siguientes preguntas para guiar la actividad.</a:t>
            </a:r>
          </a:p>
          <a:p>
            <a:pPr algn="just"/>
            <a:endParaRPr lang="es-ES" sz="2000" dirty="0">
              <a:latin typeface="Russo One" panose="020B0604020202020204"/>
            </a:endParaRPr>
          </a:p>
          <a:p>
            <a:pPr marL="285750" lvl="2" indent="-285750" algn="just">
              <a:buFont typeface="Arial" panose="020B0604020202020204" pitchFamily="34" charset="0"/>
              <a:buChar char="•"/>
            </a:pPr>
            <a:r>
              <a:rPr lang="es-ES" sz="2000" dirty="0">
                <a:latin typeface="Russo One" panose="020B0604020202020204"/>
              </a:rPr>
              <a:t>¿Qué les ha parecido la mentora?</a:t>
            </a:r>
          </a:p>
          <a:p>
            <a:pPr marL="285750" lvl="2" indent="-285750" algn="just">
              <a:buFont typeface="Arial" panose="020B0604020202020204" pitchFamily="34" charset="0"/>
              <a:buChar char="•"/>
            </a:pPr>
            <a:r>
              <a:rPr lang="es-ES" sz="2000" dirty="0">
                <a:latin typeface="Russo One" panose="020B0604020202020204"/>
              </a:rPr>
              <a:t>¿Conocían su área de conocimiento o su trabajo?</a:t>
            </a:r>
          </a:p>
          <a:p>
            <a:pPr marL="285750" lvl="2" indent="-285750" algn="just">
              <a:buFont typeface="Arial" panose="020B0604020202020204" pitchFamily="34" charset="0"/>
              <a:buChar char="•"/>
            </a:pPr>
            <a:r>
              <a:rPr lang="es-ES" sz="2000" dirty="0">
                <a:latin typeface="Russo One" panose="020B0604020202020204"/>
              </a:rPr>
              <a:t>¿Alguien en el aula está interesado en esta disciplina o trabajo?</a:t>
            </a:r>
          </a:p>
          <a:p>
            <a:pPr marL="285750" lvl="2" indent="-285750" algn="just">
              <a:buFont typeface="Arial" panose="020B0604020202020204" pitchFamily="34" charset="0"/>
              <a:buChar char="•"/>
            </a:pPr>
            <a:r>
              <a:rPr lang="es-ES" sz="2000" dirty="0">
                <a:latin typeface="Russo One" panose="020B0604020202020204"/>
              </a:rPr>
              <a:t>¿Qué les ha parecido su recorrido académico?</a:t>
            </a:r>
          </a:p>
          <a:p>
            <a:pPr marL="285750" lvl="2" indent="-285750" algn="just">
              <a:buFont typeface="Arial" panose="020B0604020202020204" pitchFamily="34" charset="0"/>
              <a:buChar char="•"/>
            </a:pPr>
            <a:r>
              <a:rPr lang="es-ES" sz="2000" dirty="0">
                <a:latin typeface="Russo One" panose="020B0604020202020204"/>
              </a:rPr>
              <a:t>¿Qué piensan sobre las preguntas de las barreras?</a:t>
            </a:r>
          </a:p>
          <a:p>
            <a:pPr marL="285750" lvl="2" indent="-285750" algn="just">
              <a:buFont typeface="Arial" panose="020B0604020202020204" pitchFamily="34" charset="0"/>
              <a:buChar char="•"/>
            </a:pPr>
            <a:r>
              <a:rPr lang="es-ES" sz="2000" dirty="0">
                <a:latin typeface="Russo One" panose="020B0604020202020204"/>
              </a:rPr>
              <a:t>Deben elegir por grupos una frase del vídeo que les haya llamado mucho la atención. </a:t>
            </a:r>
          </a:p>
          <a:p>
            <a:pPr algn="just"/>
            <a:endParaRPr lang="es-ES" sz="2000" dirty="0">
              <a:latin typeface="Russo One" panose="020B0604020202020204"/>
            </a:endParaRPr>
          </a:p>
          <a:p>
            <a:pPr algn="just"/>
            <a:r>
              <a:rPr lang="es-ES" sz="2000" dirty="0">
                <a:latin typeface="Russo One" panose="020B0604020202020204"/>
              </a:rPr>
              <a:t>Se recomienda plasmar estas frases de alguna forma creativa y que forme parte visible del aula. </a:t>
            </a:r>
          </a:p>
          <a:p>
            <a:pPr algn="just"/>
            <a:r>
              <a:rPr lang="es-ES" sz="2000" dirty="0">
                <a:latin typeface="Russo One" panose="020B0604020202020204"/>
              </a:rPr>
              <a:t>Esta actividad se puede realizar cuantas veces considere la persona que imparte la sesión.</a:t>
            </a:r>
          </a:p>
        </p:txBody>
      </p:sp>
      <p:pic>
        <p:nvPicPr>
          <p:cNvPr id="11" name="Imagen 10">
            <a:extLst>
              <a:ext uri="{FF2B5EF4-FFF2-40B4-BE49-F238E27FC236}">
                <a16:creationId xmlns:a16="http://schemas.microsoft.com/office/drawing/2014/main" id="{C1A7168F-991C-E3AB-D27C-D00A24516F3D}"/>
              </a:ext>
            </a:extLst>
          </p:cNvPr>
          <p:cNvPicPr>
            <a:picLocks noChangeAspect="1"/>
          </p:cNvPicPr>
          <p:nvPr/>
        </p:nvPicPr>
        <p:blipFill>
          <a:blip r:embed="rId2">
            <a:duotone>
              <a:schemeClr val="accent2">
                <a:shade val="45000"/>
                <a:satMod val="135000"/>
              </a:schemeClr>
              <a:prstClr val="white"/>
            </a:duotone>
          </a:blip>
          <a:stretch>
            <a:fillRect/>
          </a:stretch>
        </p:blipFill>
        <p:spPr>
          <a:xfrm rot="20956913">
            <a:off x="737708" y="1951262"/>
            <a:ext cx="3624496" cy="3640677"/>
          </a:xfrm>
          <a:prstGeom prst="rect">
            <a:avLst/>
          </a:prstGeom>
        </p:spPr>
      </p:pic>
      <p:sp>
        <p:nvSpPr>
          <p:cNvPr id="4" name="Marcador de texto 3">
            <a:extLst>
              <a:ext uri="{FF2B5EF4-FFF2-40B4-BE49-F238E27FC236}">
                <a16:creationId xmlns:a16="http://schemas.microsoft.com/office/drawing/2014/main" id="{B49B6698-77B8-D928-2E31-6E90245CA5FB}"/>
              </a:ext>
            </a:extLst>
          </p:cNvPr>
          <p:cNvSpPr>
            <a:spLocks noGrp="1"/>
          </p:cNvSpPr>
          <p:nvPr>
            <p:ph type="body" idx="1"/>
          </p:nvPr>
        </p:nvSpPr>
        <p:spPr>
          <a:xfrm rot="20939772">
            <a:off x="331328" y="2090267"/>
            <a:ext cx="3528610" cy="3811588"/>
          </a:xfrm>
        </p:spPr>
        <p:txBody>
          <a:bodyPr>
            <a:normAutofit/>
          </a:bodyPr>
          <a:lstStyle/>
          <a:p>
            <a:pPr marL="742950" indent="-285750" rtl="0">
              <a:spcBef>
                <a:spcPts val="0"/>
              </a:spcBef>
              <a:spcAft>
                <a:spcPts val="0"/>
              </a:spcAft>
              <a:buFont typeface="Arial" panose="020B0604020202020204" pitchFamily="34" charset="0"/>
              <a:buChar char="•"/>
            </a:pPr>
            <a:r>
              <a:rPr lang="es-ES" sz="1800" b="0" i="0" u="none" strike="noStrike" dirty="0">
                <a:solidFill>
                  <a:srgbClr val="000000"/>
                </a:solidFill>
                <a:effectLst/>
                <a:latin typeface="Russo One" panose="020B0604020202020204"/>
              </a:rPr>
              <a:t>Tiempo estimado 30 minutos</a:t>
            </a:r>
          </a:p>
          <a:p>
            <a:pPr marL="742950" indent="-285750" rtl="0">
              <a:spcBef>
                <a:spcPts val="0"/>
              </a:spcBef>
              <a:spcAft>
                <a:spcPts val="0"/>
              </a:spcAft>
              <a:buFont typeface="Arial" panose="020B0604020202020204" pitchFamily="34" charset="0"/>
              <a:buChar char="•"/>
            </a:pPr>
            <a:endParaRPr lang="es-ES" sz="1800" b="0" i="0" u="none" strike="noStrike" dirty="0">
              <a:solidFill>
                <a:srgbClr val="000000"/>
              </a:solidFill>
              <a:effectLst/>
              <a:latin typeface="Russo One" panose="020B0604020202020204"/>
            </a:endParaRPr>
          </a:p>
          <a:p>
            <a:pPr marL="742950" indent="-285750" rtl="0">
              <a:spcBef>
                <a:spcPts val="0"/>
              </a:spcBef>
              <a:spcAft>
                <a:spcPts val="0"/>
              </a:spcAft>
              <a:buFont typeface="Arial" panose="020B0604020202020204" pitchFamily="34" charset="0"/>
              <a:buChar char="•"/>
            </a:pPr>
            <a:r>
              <a:rPr lang="es-ES" sz="1800" b="0" i="0" u="none" strike="noStrike" dirty="0">
                <a:solidFill>
                  <a:srgbClr val="000000"/>
                </a:solidFill>
                <a:effectLst/>
                <a:latin typeface="Russo One" panose="020B0604020202020204"/>
              </a:rPr>
              <a:t>Vídeo de la web de empodera</a:t>
            </a:r>
            <a:endParaRPr lang="es-ES" b="0" dirty="0">
              <a:effectLst/>
              <a:latin typeface="Russo One" panose="020B0604020202020204"/>
            </a:endParaRPr>
          </a:p>
          <a:p>
            <a:pPr marL="742950" indent="-285750" rtl="0">
              <a:spcBef>
                <a:spcPts val="0"/>
              </a:spcBef>
              <a:spcAft>
                <a:spcPts val="0"/>
              </a:spcAft>
              <a:buFont typeface="Arial" panose="020B0604020202020204" pitchFamily="34" charset="0"/>
              <a:buChar char="•"/>
            </a:pPr>
            <a:endParaRPr lang="es-ES" sz="1800" i="0" u="none" strike="noStrike" dirty="0">
              <a:solidFill>
                <a:srgbClr val="000000"/>
              </a:solidFill>
              <a:latin typeface="Russo One" panose="020B0604020202020204"/>
            </a:endParaRPr>
          </a:p>
          <a:p>
            <a:pPr marL="742950" indent="-285750" rtl="0">
              <a:spcBef>
                <a:spcPts val="0"/>
              </a:spcBef>
              <a:spcAft>
                <a:spcPts val="0"/>
              </a:spcAft>
              <a:buFont typeface="Arial" panose="020B0604020202020204" pitchFamily="34" charset="0"/>
              <a:buChar char="•"/>
            </a:pPr>
            <a:r>
              <a:rPr lang="es-ES" sz="1800" b="0" i="0" u="none" strike="noStrike" dirty="0">
                <a:solidFill>
                  <a:srgbClr val="000000"/>
                </a:solidFill>
                <a:effectLst/>
                <a:latin typeface="Russo One" panose="020B0604020202020204"/>
              </a:rPr>
              <a:t>Presentación en </a:t>
            </a:r>
            <a:r>
              <a:rPr lang="es-ES" sz="1800" b="0" i="0" u="none" strike="noStrike" dirty="0" err="1">
                <a:solidFill>
                  <a:srgbClr val="000000"/>
                </a:solidFill>
                <a:effectLst/>
                <a:latin typeface="Russo One" panose="020B0604020202020204"/>
              </a:rPr>
              <a:t>power</a:t>
            </a:r>
            <a:r>
              <a:rPr lang="es-ES" sz="1800" b="0" i="0" u="none" strike="noStrike" dirty="0">
                <a:solidFill>
                  <a:srgbClr val="000000"/>
                </a:solidFill>
                <a:effectLst/>
                <a:latin typeface="Russo One" panose="020B0604020202020204"/>
              </a:rPr>
              <a:t> </a:t>
            </a:r>
            <a:r>
              <a:rPr lang="es-ES" sz="1800" b="0" i="0" u="none" strike="noStrike" dirty="0" err="1">
                <a:solidFill>
                  <a:srgbClr val="000000"/>
                </a:solidFill>
                <a:effectLst/>
                <a:latin typeface="Russo One" panose="020B0604020202020204"/>
              </a:rPr>
              <a:t>point</a:t>
            </a:r>
            <a:r>
              <a:rPr lang="es-ES" sz="1800" b="0" i="0" u="none" strike="noStrike" dirty="0">
                <a:solidFill>
                  <a:srgbClr val="000000"/>
                </a:solidFill>
                <a:effectLst/>
                <a:latin typeface="Russo One" panose="020B0604020202020204"/>
              </a:rPr>
              <a:t> de apoyo a la sesión  descargable en la web</a:t>
            </a:r>
            <a:endParaRPr lang="es-ES" b="0" dirty="0">
              <a:effectLst/>
              <a:latin typeface="Russo One" panose="020B0604020202020204"/>
            </a:endParaRPr>
          </a:p>
          <a:p>
            <a:pPr marL="742950" indent="-285750" rtl="0">
              <a:spcBef>
                <a:spcPts val="0"/>
              </a:spcBef>
              <a:spcAft>
                <a:spcPts val="0"/>
              </a:spcAft>
              <a:buFont typeface="Arial" panose="020B0604020202020204" pitchFamily="34" charset="0"/>
              <a:buChar char="•"/>
            </a:pPr>
            <a:endParaRPr lang="es-ES" sz="1800" i="0" u="none" strike="noStrike" dirty="0">
              <a:solidFill>
                <a:srgbClr val="000000"/>
              </a:solidFill>
              <a:latin typeface="Russo One" panose="020B0604020202020204"/>
            </a:endParaRPr>
          </a:p>
          <a:p>
            <a:pPr marL="742950" indent="-285750" rtl="0">
              <a:spcBef>
                <a:spcPts val="0"/>
              </a:spcBef>
              <a:spcAft>
                <a:spcPts val="0"/>
              </a:spcAft>
              <a:buFont typeface="Arial" panose="020B0604020202020204" pitchFamily="34" charset="0"/>
              <a:buChar char="•"/>
            </a:pPr>
            <a:r>
              <a:rPr lang="es-ES" sz="1800" b="0" i="0" u="none" strike="noStrike" dirty="0">
                <a:solidFill>
                  <a:srgbClr val="000000"/>
                </a:solidFill>
                <a:effectLst/>
                <a:latin typeface="Russo One" panose="020B0604020202020204"/>
              </a:rPr>
              <a:t>Materiales para plasmar las frases elegidas en el aula</a:t>
            </a:r>
            <a:br>
              <a:rPr lang="es-ES" dirty="0">
                <a:latin typeface="Russo One" panose="020B0604020202020204"/>
              </a:rPr>
            </a:br>
            <a:endParaRPr lang="es-ES" dirty="0">
              <a:latin typeface="Russo One" panose="020B0604020202020204"/>
            </a:endParaRPr>
          </a:p>
        </p:txBody>
      </p:sp>
    </p:spTree>
    <p:extLst>
      <p:ext uri="{BB962C8B-B14F-4D97-AF65-F5344CB8AC3E}">
        <p14:creationId xmlns:p14="http://schemas.microsoft.com/office/powerpoint/2010/main" val="624453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pic>
        <p:nvPicPr>
          <p:cNvPr id="165" name="Google Shape;165;p23" descr="Logotipo&#10;&#10;Descripción generada automáticamente"/>
          <p:cNvPicPr preferRelativeResize="0"/>
          <p:nvPr/>
        </p:nvPicPr>
        <p:blipFill rotWithShape="1">
          <a:blip r:embed="rId3">
            <a:alphaModFix/>
          </a:blip>
          <a:srcRect/>
          <a:stretch/>
        </p:blipFill>
        <p:spPr>
          <a:xfrm>
            <a:off x="0" y="-387494"/>
            <a:ext cx="11972740" cy="2504529"/>
          </a:xfrm>
          <a:prstGeom prst="rect">
            <a:avLst/>
          </a:prstGeom>
          <a:noFill/>
          <a:ln>
            <a:noFill/>
          </a:ln>
        </p:spPr>
      </p:pic>
      <p:pic>
        <p:nvPicPr>
          <p:cNvPr id="3" name="Imagen 2">
            <a:extLst>
              <a:ext uri="{FF2B5EF4-FFF2-40B4-BE49-F238E27FC236}">
                <a16:creationId xmlns:a16="http://schemas.microsoft.com/office/drawing/2014/main" id="{5C5AEC06-FBE8-C5E4-35BF-BD37E975D255}"/>
              </a:ext>
            </a:extLst>
          </p:cNvPr>
          <p:cNvPicPr>
            <a:picLocks noChangeAspect="1"/>
          </p:cNvPicPr>
          <p:nvPr/>
        </p:nvPicPr>
        <p:blipFill rotWithShape="1">
          <a:blip r:embed="rId4">
            <a:clrChange>
              <a:clrFrom>
                <a:srgbClr val="FFFFFF"/>
              </a:clrFrom>
              <a:clrTo>
                <a:srgbClr val="FFFFFF">
                  <a:alpha val="0"/>
                </a:srgbClr>
              </a:clrTo>
            </a:clrChange>
          </a:blip>
          <a:srcRect l="11335" t="656" r="10701" b="41538"/>
          <a:stretch/>
        </p:blipFill>
        <p:spPr>
          <a:xfrm>
            <a:off x="6545625" y="1916235"/>
            <a:ext cx="5684227" cy="3025529"/>
          </a:xfrm>
          <a:prstGeom prst="rect">
            <a:avLst/>
          </a:prstGeom>
        </p:spPr>
      </p:pic>
      <p:sp>
        <p:nvSpPr>
          <p:cNvPr id="167" name="Google Shape;167;p23"/>
          <p:cNvSpPr txBox="1"/>
          <p:nvPr/>
        </p:nvSpPr>
        <p:spPr>
          <a:xfrm>
            <a:off x="514133" y="1727158"/>
            <a:ext cx="6643713" cy="4401164"/>
          </a:xfrm>
          <a:prstGeom prst="rect">
            <a:avLst/>
          </a:prstGeom>
          <a:noFill/>
          <a:ln>
            <a:noFill/>
          </a:ln>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 sz="3600" b="1" i="0">
                <a:solidFill>
                  <a:srgbClr val="222222"/>
                </a:solidFill>
                <a:effectLst/>
                <a:latin typeface="Russo One" panose="020B0604020202020204" charset="0"/>
              </a:rPr>
              <a:t>Empoderamiento </a:t>
            </a:r>
            <a:r>
              <a:rPr lang="es-ES" sz="3600" b="1">
                <a:solidFill>
                  <a:srgbClr val="222222"/>
                </a:solidFill>
                <a:latin typeface="Russo One" panose="020B0604020202020204" charset="0"/>
              </a:rPr>
              <a:t>Femenino</a:t>
            </a:r>
            <a:r>
              <a:rPr lang="es-ES" sz="3600" b="1" i="0" dirty="0">
                <a:solidFill>
                  <a:srgbClr val="222222"/>
                </a:solidFill>
                <a:effectLst/>
                <a:latin typeface="Russo One" panose="020B0604020202020204" charset="0"/>
              </a:rPr>
              <a:t>: educar para incentivar el talento STEM </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 sz="3600" b="1" i="0" dirty="0">
                <a:solidFill>
                  <a:srgbClr val="222222"/>
                </a:solidFill>
                <a:effectLst/>
                <a:latin typeface="Russo One" panose="020B0604020202020204" charset="0"/>
              </a:rPr>
              <a:t>Ref. 2020EDU05</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s-ES" sz="3600" b="1" i="0" dirty="0">
              <a:solidFill>
                <a:srgbClr val="222222"/>
              </a:solidFill>
              <a:effectLst/>
              <a:latin typeface="Russo One" panose="020B060402020202020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lang="es-ES" sz="3600" b="1" i="0" dirty="0">
              <a:solidFill>
                <a:srgbClr val="222222"/>
              </a:solidFill>
              <a:effectLst/>
              <a:latin typeface="Russo One" panose="020B0604020202020204" charset="0"/>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 sz="1400" b="1" i="1" dirty="0">
                <a:solidFill>
                  <a:srgbClr val="222222"/>
                </a:solidFill>
                <a:effectLst/>
                <a:latin typeface="Russo One" panose="020B0604020202020204" charset="0"/>
              </a:rPr>
              <a:t>Investigadora Principal</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 b="1" i="0" kern="0" dirty="0">
                <a:solidFill>
                  <a:srgbClr val="222222"/>
                </a:solidFill>
                <a:effectLst/>
                <a:latin typeface="Russo One" panose="020B0604020202020204" charset="0"/>
                <a:cs typeface="Arial"/>
                <a:sym typeface="Arial"/>
              </a:rPr>
              <a:t>Dra. Teresa González Pérez</a:t>
            </a: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es-ES" sz="1400" b="1" i="1" kern="0" dirty="0">
                <a:solidFill>
                  <a:srgbClr val="222222"/>
                </a:solidFill>
                <a:latin typeface="Russo One" panose="020B0604020202020204" charset="0"/>
                <a:cs typeface="Arial"/>
                <a:sym typeface="Arial"/>
              </a:rPr>
              <a:t>Investigadora</a:t>
            </a:r>
            <a:endParaRPr lang="es-ES" b="1" i="1" kern="0" dirty="0">
              <a:solidFill>
                <a:srgbClr val="222222"/>
              </a:solidFill>
              <a:effectLst/>
              <a:latin typeface="Russo One" panose="020B0604020202020204" charset="0"/>
              <a:cs typeface="Arial"/>
              <a:sym typeface="Arial"/>
            </a:endParaRPr>
          </a:p>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b="1" u="none" strike="noStrike" kern="0" cap="none" spc="0" normalizeH="0" baseline="0" noProof="0" dirty="0">
                <a:ln>
                  <a:noFill/>
                </a:ln>
                <a:solidFill>
                  <a:srgbClr val="222222"/>
                </a:solidFill>
                <a:uLnTx/>
                <a:uFillTx/>
                <a:latin typeface="Russo One" panose="020B0604020202020204" charset="0"/>
                <a:cs typeface="Arial"/>
                <a:sym typeface="Arial"/>
              </a:rPr>
              <a:t>Dra. Triana Aguirre Del</a:t>
            </a:r>
            <a:r>
              <a:rPr lang="es-ES" b="1" kern="0" dirty="0">
                <a:solidFill>
                  <a:srgbClr val="222222"/>
                </a:solidFill>
                <a:latin typeface="Russo One" panose="020B0604020202020204" charset="0"/>
                <a:cs typeface="Arial"/>
                <a:sym typeface="Arial"/>
              </a:rPr>
              <a:t>gado</a:t>
            </a:r>
            <a:endParaRPr kumimoji="0" sz="1400" b="1" i="0" u="none" strike="noStrike" kern="0" cap="none" spc="0" normalizeH="0" baseline="0" noProof="0" dirty="0">
              <a:ln>
                <a:noFill/>
              </a:ln>
              <a:solidFill>
                <a:srgbClr val="000000"/>
              </a:solidFill>
              <a:effectLst/>
              <a:uLnTx/>
              <a:uFillTx/>
              <a:latin typeface="Russo One" panose="020B0604020202020204" charset="0"/>
              <a:cs typeface="Arial"/>
              <a:sym typeface="Arial"/>
            </a:endParaRPr>
          </a:p>
        </p:txBody>
      </p:sp>
      <p:sp>
        <p:nvSpPr>
          <p:cNvPr id="5" name="CuadroTexto 4">
            <a:extLst>
              <a:ext uri="{FF2B5EF4-FFF2-40B4-BE49-F238E27FC236}">
                <a16:creationId xmlns:a16="http://schemas.microsoft.com/office/drawing/2014/main" id="{6D4D3737-550A-940C-7720-734061FA7FA4}"/>
              </a:ext>
            </a:extLst>
          </p:cNvPr>
          <p:cNvSpPr txBox="1"/>
          <p:nvPr/>
        </p:nvSpPr>
        <p:spPr>
          <a:xfrm>
            <a:off x="7243782" y="5058067"/>
            <a:ext cx="4287915" cy="646331"/>
          </a:xfrm>
          <a:prstGeom prst="rect">
            <a:avLst/>
          </a:prstGeom>
          <a:noFill/>
        </p:spPr>
        <p:txBody>
          <a:bodyPr wrap="square">
            <a:spAutoFit/>
          </a:bodyPr>
          <a:lstStyle/>
          <a:p>
            <a:pPr marL="0" lvl="0" indent="0" algn="ctr" rtl="0">
              <a:spcBef>
                <a:spcPts val="0"/>
              </a:spcBef>
              <a:spcAft>
                <a:spcPts val="0"/>
              </a:spcAft>
              <a:buNone/>
            </a:pPr>
            <a:r>
              <a:rPr lang="es-ES" b="1" dirty="0">
                <a:solidFill>
                  <a:srgbClr val="222222"/>
                </a:solidFill>
                <a:latin typeface="Russo One" panose="020B0604020202020204" charset="0"/>
              </a:rPr>
              <a:t>Convocatoria de </a:t>
            </a:r>
          </a:p>
          <a:p>
            <a:pPr marL="0" lvl="0" indent="0" algn="ctr" rtl="0">
              <a:spcBef>
                <a:spcPts val="0"/>
              </a:spcBef>
              <a:spcAft>
                <a:spcPts val="0"/>
              </a:spcAft>
              <a:buNone/>
            </a:pPr>
            <a:r>
              <a:rPr lang="es-ES" b="1" dirty="0">
                <a:solidFill>
                  <a:srgbClr val="222222"/>
                </a:solidFill>
                <a:latin typeface="Russo One" panose="020B0604020202020204" charset="0"/>
              </a:rPr>
              <a:t>Ayudas a Proyectos de Investigación 2020</a:t>
            </a:r>
          </a:p>
        </p:txBody>
      </p:sp>
    </p:spTree>
    <p:extLst>
      <p:ext uri="{BB962C8B-B14F-4D97-AF65-F5344CB8AC3E}">
        <p14:creationId xmlns:p14="http://schemas.microsoft.com/office/powerpoint/2010/main" val="3024230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119;p17">
            <a:extLst>
              <a:ext uri="{FF2B5EF4-FFF2-40B4-BE49-F238E27FC236}">
                <a16:creationId xmlns:a16="http://schemas.microsoft.com/office/drawing/2014/main" id="{D58DBA7D-4717-419D-6253-FAB337ABA321}"/>
              </a:ext>
            </a:extLst>
          </p:cNvPr>
          <p:cNvSpPr/>
          <p:nvPr/>
        </p:nvSpPr>
        <p:spPr>
          <a:xfrm>
            <a:off x="7119258" y="0"/>
            <a:ext cx="5072742" cy="4488024"/>
          </a:xfrm>
          <a:prstGeom prst="teardrop">
            <a:avLst>
              <a:gd name="adj" fmla="val 100000"/>
            </a:avLst>
          </a:prstGeom>
          <a:solidFill>
            <a:srgbClr val="FFCA28">
              <a:alpha val="80000"/>
            </a:srgbClr>
          </a:solidFill>
          <a:ln>
            <a:noFill/>
          </a:ln>
          <a:effectLst>
            <a:outerShdw blurRad="50800" dist="1270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Exo 2"/>
              <a:ea typeface="Exo 2"/>
              <a:cs typeface="Exo 2"/>
              <a:sym typeface="Exo 2"/>
            </a:endParaRPr>
          </a:p>
        </p:txBody>
      </p:sp>
      <p:pic>
        <p:nvPicPr>
          <p:cNvPr id="3" name="Google Shape;120;p17" descr="Forma&#10;&#10;Descripción generada automáticamente con confianza baja">
            <a:extLst>
              <a:ext uri="{FF2B5EF4-FFF2-40B4-BE49-F238E27FC236}">
                <a16:creationId xmlns:a16="http://schemas.microsoft.com/office/drawing/2014/main" id="{9959BA3C-92B8-D1EF-B25A-6DDF62D13DF7}"/>
              </a:ext>
            </a:extLst>
          </p:cNvPr>
          <p:cNvPicPr preferRelativeResize="0"/>
          <p:nvPr/>
        </p:nvPicPr>
        <p:blipFill rotWithShape="1">
          <a:blip r:embed="rId2">
            <a:alphaModFix/>
          </a:blip>
          <a:srcRect/>
          <a:stretch/>
        </p:blipFill>
        <p:spPr>
          <a:xfrm>
            <a:off x="8808618" y="1093223"/>
            <a:ext cx="1879650" cy="2553505"/>
          </a:xfrm>
          <a:prstGeom prst="rect">
            <a:avLst/>
          </a:prstGeom>
          <a:noFill/>
          <a:ln>
            <a:noFill/>
          </a:ln>
        </p:spPr>
      </p:pic>
      <p:sp>
        <p:nvSpPr>
          <p:cNvPr id="4" name="Google Shape;122;p17">
            <a:extLst>
              <a:ext uri="{FF2B5EF4-FFF2-40B4-BE49-F238E27FC236}">
                <a16:creationId xmlns:a16="http://schemas.microsoft.com/office/drawing/2014/main" id="{09957893-EF8A-AA59-6524-B54BB8AD03EA}"/>
              </a:ext>
            </a:extLst>
          </p:cNvPr>
          <p:cNvSpPr txBox="1"/>
          <p:nvPr/>
        </p:nvSpPr>
        <p:spPr>
          <a:xfrm>
            <a:off x="8575686" y="554634"/>
            <a:ext cx="2345513" cy="107717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s-ES" sz="3200" dirty="0">
                <a:solidFill>
                  <a:schemeClr val="dk1"/>
                </a:solidFill>
                <a:latin typeface="Russo One"/>
                <a:ea typeface="Russo One"/>
                <a:cs typeface="Russo One"/>
                <a:sym typeface="Russo One"/>
              </a:rPr>
              <a:t>Mentorías STEM</a:t>
            </a:r>
            <a:endParaRPr sz="2400" dirty="0"/>
          </a:p>
        </p:txBody>
      </p:sp>
      <p:sp>
        <p:nvSpPr>
          <p:cNvPr id="6" name="CuadroTexto 5">
            <a:extLst>
              <a:ext uri="{FF2B5EF4-FFF2-40B4-BE49-F238E27FC236}">
                <a16:creationId xmlns:a16="http://schemas.microsoft.com/office/drawing/2014/main" id="{225904A4-00C1-4D1C-62CE-B32C8B49FF51}"/>
              </a:ext>
            </a:extLst>
          </p:cNvPr>
          <p:cNvSpPr txBox="1"/>
          <p:nvPr/>
        </p:nvSpPr>
        <p:spPr>
          <a:xfrm>
            <a:off x="872762" y="1809006"/>
            <a:ext cx="6174418" cy="3539430"/>
          </a:xfrm>
          <a:prstGeom prst="rect">
            <a:avLst/>
          </a:prstGeom>
          <a:noFill/>
        </p:spPr>
        <p:txBody>
          <a:bodyPr wrap="square">
            <a:spAutoFit/>
          </a:bodyPr>
          <a:lstStyle/>
          <a:p>
            <a:pPr algn="ctr"/>
            <a:r>
              <a:rPr lang="es-ES_tradnl" sz="2800" b="1" dirty="0">
                <a:solidFill>
                  <a:schemeClr val="tx1"/>
                </a:solidFill>
              </a:rPr>
              <a:t>OBJETIVOS</a:t>
            </a:r>
          </a:p>
          <a:p>
            <a:pPr algn="ctr"/>
            <a:r>
              <a:rPr lang="es-ES_tradnl" sz="2800" b="1" dirty="0">
                <a:solidFill>
                  <a:schemeClr val="tx1"/>
                </a:solidFill>
              </a:rPr>
              <a:t>Incentivar el acercamiento a carreras tecnológicas y de ingeniería en </a:t>
            </a:r>
            <a:r>
              <a:rPr lang="es-ES_tradnl" sz="2800" b="1" dirty="0"/>
              <a:t>alumnado </a:t>
            </a:r>
            <a:r>
              <a:rPr lang="es-ES_tradnl" sz="2800" b="1" dirty="0">
                <a:solidFill>
                  <a:schemeClr val="tx1"/>
                </a:solidFill>
              </a:rPr>
              <a:t>de secundaria</a:t>
            </a:r>
          </a:p>
          <a:p>
            <a:pPr algn="ctr"/>
            <a:endParaRPr lang="es-ES_tradnl" sz="2800" dirty="0">
              <a:solidFill>
                <a:schemeClr val="tx1"/>
              </a:solidFill>
            </a:endParaRPr>
          </a:p>
          <a:p>
            <a:pPr algn="ctr"/>
            <a:r>
              <a:rPr lang="es-ES" sz="2800" dirty="0">
                <a:solidFill>
                  <a:schemeClr val="tx1"/>
                </a:solidFill>
              </a:rPr>
              <a:t>Presentar modelos femeninos y contenidos de interés en ciencia, tecnologías, ingenierías y matemáticas</a:t>
            </a:r>
          </a:p>
        </p:txBody>
      </p:sp>
    </p:spTree>
    <p:extLst>
      <p:ext uri="{BB962C8B-B14F-4D97-AF65-F5344CB8AC3E}">
        <p14:creationId xmlns:p14="http://schemas.microsoft.com/office/powerpoint/2010/main" val="21884210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7"/>
        <p:cNvGrpSpPr/>
        <p:nvPr/>
      </p:nvGrpSpPr>
      <p:grpSpPr>
        <a:xfrm>
          <a:off x="0" y="0"/>
          <a:ext cx="0" cy="0"/>
          <a:chOff x="0" y="0"/>
          <a:chExt cx="0" cy="0"/>
        </a:xfrm>
      </p:grpSpPr>
      <p:pic>
        <p:nvPicPr>
          <p:cNvPr id="98" name="Google Shape;98;p15"/>
          <p:cNvPicPr preferRelativeResize="0"/>
          <p:nvPr/>
        </p:nvPicPr>
        <p:blipFill rotWithShape="1">
          <a:blip r:embed="rId3">
            <a:alphaModFix/>
          </a:blip>
          <a:srcRect/>
          <a:stretch/>
        </p:blipFill>
        <p:spPr>
          <a:xfrm>
            <a:off x="640536" y="508170"/>
            <a:ext cx="4687128" cy="1379243"/>
          </a:xfrm>
          <a:prstGeom prst="rect">
            <a:avLst/>
          </a:prstGeom>
          <a:noFill/>
          <a:ln>
            <a:noFill/>
          </a:ln>
        </p:spPr>
      </p:pic>
      <p:pic>
        <p:nvPicPr>
          <p:cNvPr id="99" name="Google Shape;99;p15" descr="Mujer sentada en un escritorio&#10;&#10;Descripción generada automáticamente con confianza media"/>
          <p:cNvPicPr preferRelativeResize="0"/>
          <p:nvPr/>
        </p:nvPicPr>
        <p:blipFill rotWithShape="1">
          <a:blip r:embed="rId4">
            <a:alphaModFix/>
          </a:blip>
          <a:srcRect/>
          <a:stretch/>
        </p:blipFill>
        <p:spPr>
          <a:xfrm>
            <a:off x="767302" y="1774423"/>
            <a:ext cx="4433595" cy="2955730"/>
          </a:xfrm>
          <a:prstGeom prst="rect">
            <a:avLst/>
          </a:prstGeom>
          <a:noFill/>
          <a:ln>
            <a:noFill/>
          </a:ln>
          <a:effectLst>
            <a:outerShdw blurRad="50800" dist="38100" dir="2700000" algn="tl" rotWithShape="0">
              <a:srgbClr val="000000">
                <a:alpha val="40000"/>
              </a:srgbClr>
            </a:outerShdw>
          </a:effectLst>
        </p:spPr>
      </p:pic>
      <p:sp>
        <p:nvSpPr>
          <p:cNvPr id="104" name="Google Shape;104;p15"/>
          <p:cNvSpPr txBox="1"/>
          <p:nvPr/>
        </p:nvSpPr>
        <p:spPr>
          <a:xfrm>
            <a:off x="6758169" y="789419"/>
            <a:ext cx="4438188" cy="5047495"/>
          </a:xfrm>
          <a:prstGeom prst="rect">
            <a:avLst/>
          </a:prstGeom>
          <a:solidFill>
            <a:srgbClr val="000000">
              <a:alpha val="49803"/>
            </a:srgbClr>
          </a:solidFill>
          <a:ln>
            <a:noFill/>
          </a:ln>
        </p:spPr>
        <p:txBody>
          <a:bodyPr spcFirstLastPara="1" wrap="square" lIns="91425" tIns="45700" rIns="91425" bIns="45700" anchor="t" anchorCtr="0">
            <a:spAutoFit/>
          </a:bodyPr>
          <a:lstStyle/>
          <a:p>
            <a:pPr marL="0" marR="0" lvl="0" indent="0" algn="ctr" rtl="0">
              <a:spcBef>
                <a:spcPts val="0"/>
              </a:spcBef>
              <a:spcAft>
                <a:spcPts val="0"/>
              </a:spcAft>
              <a:buNone/>
            </a:pPr>
            <a:endParaRPr lang="es-ES" sz="4000" b="1" dirty="0">
              <a:solidFill>
                <a:srgbClr val="E0F2F1"/>
              </a:solidFill>
              <a:latin typeface="Russo One"/>
              <a:ea typeface="Russo One"/>
              <a:cs typeface="Russo One"/>
              <a:sym typeface="Russo One"/>
            </a:endParaRPr>
          </a:p>
          <a:p>
            <a:pPr marL="0" marR="0" lvl="0" indent="0" algn="ctr" rtl="0">
              <a:spcBef>
                <a:spcPts val="0"/>
              </a:spcBef>
              <a:spcAft>
                <a:spcPts val="0"/>
              </a:spcAft>
              <a:buNone/>
            </a:pPr>
            <a:r>
              <a:rPr lang="es-ES" sz="4000" b="1" dirty="0">
                <a:solidFill>
                  <a:srgbClr val="E0F2F1"/>
                </a:solidFill>
                <a:latin typeface="Russo One"/>
                <a:ea typeface="Russo One"/>
                <a:cs typeface="Russo One"/>
                <a:sym typeface="Russo One"/>
              </a:rPr>
              <a:t>La Plataforma EMPODERA contiene todo lo necesario para implementar este programa </a:t>
            </a:r>
            <a:r>
              <a:rPr lang="es-ES" b="1" i="1" dirty="0">
                <a:solidFill>
                  <a:srgbClr val="E0F2F1"/>
                </a:solidFill>
                <a:latin typeface="Russo One"/>
                <a:ea typeface="Russo One"/>
                <a:cs typeface="Russo One"/>
                <a:sym typeface="Russo One"/>
              </a:rPr>
              <a:t>(</a:t>
            </a:r>
            <a:r>
              <a:rPr lang="es-ES" b="1" i="1" dirty="0" err="1">
                <a:solidFill>
                  <a:srgbClr val="E0F2F1"/>
                </a:solidFill>
                <a:latin typeface="Russo One"/>
                <a:ea typeface="Russo One"/>
                <a:cs typeface="Russo One"/>
                <a:sym typeface="Russo One"/>
              </a:rPr>
              <a:t>ppt</a:t>
            </a:r>
            <a:r>
              <a:rPr lang="es-ES" b="1" i="1" dirty="0">
                <a:solidFill>
                  <a:srgbClr val="E0F2F1"/>
                </a:solidFill>
                <a:latin typeface="Russo One"/>
                <a:ea typeface="Russo One"/>
                <a:cs typeface="Russo One"/>
                <a:sym typeface="Russo One"/>
              </a:rPr>
              <a:t>. Vídeos, y descargables)</a:t>
            </a:r>
          </a:p>
          <a:p>
            <a:pPr marL="0" marR="0" lvl="0" indent="0" algn="ctr" rtl="0">
              <a:spcBef>
                <a:spcPts val="0"/>
              </a:spcBef>
              <a:spcAft>
                <a:spcPts val="0"/>
              </a:spcAft>
              <a:buNone/>
            </a:pPr>
            <a:endParaRPr sz="2400" i="1" dirty="0"/>
          </a:p>
        </p:txBody>
      </p:sp>
      <p:sp>
        <p:nvSpPr>
          <p:cNvPr id="2" name="Google Shape;137;p19">
            <a:extLst>
              <a:ext uri="{FF2B5EF4-FFF2-40B4-BE49-F238E27FC236}">
                <a16:creationId xmlns:a16="http://schemas.microsoft.com/office/drawing/2014/main" id="{B641DCF9-F60B-94E7-904E-2D0B05812773}"/>
              </a:ext>
            </a:extLst>
          </p:cNvPr>
          <p:cNvSpPr txBox="1"/>
          <p:nvPr/>
        </p:nvSpPr>
        <p:spPr>
          <a:xfrm>
            <a:off x="767302" y="4970588"/>
            <a:ext cx="4441372" cy="800179"/>
          </a:xfrm>
          <a:prstGeom prst="rect">
            <a:avLst/>
          </a:prstGeom>
          <a:solidFill>
            <a:srgbClr val="FFCA28">
              <a:alpha val="80000"/>
            </a:srgbClr>
          </a:solidFill>
          <a:ln>
            <a:noFill/>
          </a:ln>
          <a:effectLst>
            <a:outerShdw blurRad="50800" dist="1270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rtl="0">
              <a:spcBef>
                <a:spcPts val="0"/>
              </a:spcBef>
              <a:spcAft>
                <a:spcPts val="0"/>
              </a:spcAft>
              <a:buNone/>
            </a:pPr>
            <a:r>
              <a:rPr lang="es-ES" sz="2800" b="1" u="none" strike="noStrike" cap="none" dirty="0">
                <a:solidFill>
                  <a:schemeClr val="dk1"/>
                </a:solidFill>
                <a:latin typeface="Russo One"/>
                <a:ea typeface="Exo 2"/>
                <a:cs typeface="Exo 2"/>
                <a:sym typeface="Russo One"/>
                <a:hlinkClick r:id="rId5"/>
              </a:rPr>
              <a:t>www.empodera.eu</a:t>
            </a:r>
            <a:endParaRPr lang="es-ES" sz="2800" b="1" u="none" strike="noStrike" cap="none" dirty="0">
              <a:solidFill>
                <a:schemeClr val="dk1"/>
              </a:solidFill>
              <a:latin typeface="Russo One"/>
              <a:ea typeface="Exo 2"/>
              <a:cs typeface="Exo 2"/>
              <a:sym typeface="Russo One"/>
            </a:endParaRPr>
          </a:p>
          <a:p>
            <a:pPr marL="0" marR="0" lvl="0" indent="0" algn="ctr" rtl="0">
              <a:spcBef>
                <a:spcPts val="0"/>
              </a:spcBef>
              <a:spcAft>
                <a:spcPts val="0"/>
              </a:spcAft>
              <a:buNone/>
            </a:pPr>
            <a:endParaRPr sz="1800" dirty="0">
              <a:solidFill>
                <a:schemeClr val="dk1"/>
              </a:solidFill>
              <a:latin typeface="Exo 2"/>
              <a:ea typeface="Exo 2"/>
              <a:cs typeface="Exo 2"/>
              <a:sym typeface="Exo 2"/>
            </a:endParaRPr>
          </a:p>
        </p:txBody>
      </p:sp>
    </p:spTree>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27"/>
        <p:cNvGrpSpPr/>
        <p:nvPr/>
      </p:nvGrpSpPr>
      <p:grpSpPr>
        <a:xfrm>
          <a:off x="0" y="0"/>
          <a:ext cx="0" cy="0"/>
          <a:chOff x="0" y="0"/>
          <a:chExt cx="0" cy="0"/>
        </a:xfrm>
      </p:grpSpPr>
      <p:graphicFrame>
        <p:nvGraphicFramePr>
          <p:cNvPr id="5" name="Diagrama 4">
            <a:extLst>
              <a:ext uri="{FF2B5EF4-FFF2-40B4-BE49-F238E27FC236}">
                <a16:creationId xmlns:a16="http://schemas.microsoft.com/office/drawing/2014/main" id="{0F053267-A9B4-4FD9-966C-F9C9E2FE5D34}"/>
              </a:ext>
            </a:extLst>
          </p:cNvPr>
          <p:cNvGraphicFramePr/>
          <p:nvPr>
            <p:extLst>
              <p:ext uri="{D42A27DB-BD31-4B8C-83A1-F6EECF244321}">
                <p14:modId xmlns:p14="http://schemas.microsoft.com/office/powerpoint/2010/main" val="1580184683"/>
              </p:ext>
            </p:extLst>
          </p:nvPr>
        </p:nvGraphicFramePr>
        <p:xfrm>
          <a:off x="-313990" y="1412117"/>
          <a:ext cx="7613584" cy="45788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ángulo: esquinas redondeadas 5">
            <a:extLst>
              <a:ext uri="{FF2B5EF4-FFF2-40B4-BE49-F238E27FC236}">
                <a16:creationId xmlns:a16="http://schemas.microsoft.com/office/drawing/2014/main" id="{F4C60F72-B8E2-4980-97A5-9A8BFC649AB0}"/>
              </a:ext>
            </a:extLst>
          </p:cNvPr>
          <p:cNvSpPr/>
          <p:nvPr/>
        </p:nvSpPr>
        <p:spPr>
          <a:xfrm>
            <a:off x="7038310" y="1412117"/>
            <a:ext cx="4793382" cy="4504348"/>
          </a:xfrm>
          <a:prstGeom prst="roundRect">
            <a:avLst/>
          </a:prstGeom>
          <a:solidFill>
            <a:schemeClr val="accent5">
              <a:lumMod val="20000"/>
              <a:lumOff val="80000"/>
            </a:schemeClr>
          </a:solidFill>
          <a:ln>
            <a:solidFill>
              <a:schemeClr val="accent5">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s-ES" sz="2400" b="1" i="0" u="none" strike="noStrike" kern="0" cap="none" spc="0" normalizeH="0" baseline="0" noProof="0" dirty="0">
                <a:ln>
                  <a:noFill/>
                </a:ln>
                <a:solidFill>
                  <a:srgbClr val="000000"/>
                </a:solidFill>
                <a:effectLst/>
                <a:uLnTx/>
                <a:uFillTx/>
                <a:latin typeface="Russo One" panose="020B0604020202020204" charset="0"/>
                <a:ea typeface="+mn-ea"/>
                <a:cs typeface="+mn-cs"/>
                <a:sym typeface="Arial"/>
              </a:rPr>
              <a:t>Vídeos de mentoras</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s-ES" sz="2000" kern="0" dirty="0">
                <a:solidFill>
                  <a:srgbClr val="000000"/>
                </a:solidFill>
                <a:latin typeface="Russo One" panose="020B0604020202020204" charset="0"/>
                <a:sym typeface="Arial"/>
              </a:rPr>
              <a:t>1- ¿Quién eres? </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s-ES" sz="2000" kern="0" dirty="0">
                <a:solidFill>
                  <a:srgbClr val="000000"/>
                </a:solidFill>
                <a:latin typeface="Russo One" panose="020B0604020202020204" charset="0"/>
                <a:sym typeface="Arial"/>
              </a:rPr>
              <a:t>2- ¿Qué estudiaste?</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s-ES" sz="2000" kern="0" dirty="0">
                <a:solidFill>
                  <a:srgbClr val="000000"/>
                </a:solidFill>
                <a:latin typeface="Russo One" panose="020B0604020202020204" charset="0"/>
                <a:sym typeface="Arial"/>
              </a:rPr>
              <a:t>3- ¿Encontraste barreras durante tu formación? </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s-ES" sz="2000" kern="0" dirty="0">
                <a:solidFill>
                  <a:srgbClr val="000000"/>
                </a:solidFill>
                <a:latin typeface="Russo One" panose="020B0604020202020204" charset="0"/>
                <a:sym typeface="Arial"/>
              </a:rPr>
              <a:t>4- ¿Cómo ha sido tu desarrollo profesional? ¿Qué haces en tu trabajo? ¿Qué es lo que más te gusta de tu trabajo? ¿Lo recomendarías? ¿por qué?</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s-ES" sz="2000" kern="0" dirty="0">
                <a:solidFill>
                  <a:srgbClr val="000000"/>
                </a:solidFill>
                <a:latin typeface="Russo One" panose="020B0604020202020204" charset="0"/>
                <a:sym typeface="Arial"/>
              </a:rPr>
              <a:t>5- ¿Cómo ha sido tu desarrollo personal? </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s-ES" sz="2000" kern="0" dirty="0">
                <a:solidFill>
                  <a:srgbClr val="000000"/>
                </a:solidFill>
                <a:latin typeface="Russo One" panose="020B0604020202020204" charset="0"/>
                <a:sym typeface="Arial"/>
              </a:rPr>
              <a:t>6-  Mensaje libre, consejo, incentivación a las carreras STEM</a:t>
            </a:r>
          </a:p>
          <a:p>
            <a:pPr marL="0" marR="0" lvl="0" indent="0" defTabSz="914400" rtl="0" eaLnBrk="1" fontAlgn="auto" latinLnBrk="0" hangingPunct="1">
              <a:lnSpc>
                <a:spcPct val="100000"/>
              </a:lnSpc>
              <a:spcBef>
                <a:spcPts val="0"/>
              </a:spcBef>
              <a:spcAft>
                <a:spcPts val="0"/>
              </a:spcAft>
              <a:buClr>
                <a:srgbClr val="000000"/>
              </a:buClr>
              <a:buSzTx/>
              <a:buFont typeface="Arial"/>
              <a:buNone/>
              <a:tabLst/>
              <a:defRPr/>
            </a:pPr>
            <a:r>
              <a:rPr lang="es-ES" sz="1600" kern="0" dirty="0">
                <a:solidFill>
                  <a:srgbClr val="000000"/>
                </a:solidFill>
                <a:latin typeface="Russo One" panose="020B0604020202020204" charset="0"/>
                <a:sym typeface="Arial"/>
              </a:rPr>
              <a:t> </a:t>
            </a:r>
            <a:endParaRPr kumimoji="0" lang="es-ES" sz="1600" b="0" i="0" u="none" strike="noStrike" kern="0" cap="none" spc="0" normalizeH="0" baseline="0" noProof="0" dirty="0">
              <a:ln>
                <a:noFill/>
              </a:ln>
              <a:solidFill>
                <a:srgbClr val="000000"/>
              </a:solidFill>
              <a:effectLst/>
              <a:uLnTx/>
              <a:uFillTx/>
              <a:latin typeface="Russo One" panose="020B0604020202020204" charset="0"/>
              <a:ea typeface="+mn-ea"/>
              <a:cs typeface="+mn-cs"/>
              <a:sym typeface="Arial"/>
            </a:endParaRPr>
          </a:p>
        </p:txBody>
      </p:sp>
      <p:sp>
        <p:nvSpPr>
          <p:cNvPr id="2" name="Google Shape;93;p14">
            <a:extLst>
              <a:ext uri="{FF2B5EF4-FFF2-40B4-BE49-F238E27FC236}">
                <a16:creationId xmlns:a16="http://schemas.microsoft.com/office/drawing/2014/main" id="{429F7F04-AACD-B0E4-CFBF-960CB7A1D895}"/>
              </a:ext>
            </a:extLst>
          </p:cNvPr>
          <p:cNvSpPr txBox="1"/>
          <p:nvPr/>
        </p:nvSpPr>
        <p:spPr>
          <a:xfrm>
            <a:off x="216796" y="277798"/>
            <a:ext cx="10760766" cy="584735"/>
          </a:xfrm>
          <a:prstGeom prst="rect">
            <a:avLst/>
          </a:prstGeom>
          <a:solidFill>
            <a:srgbClr val="FFCA28"/>
          </a:solidFill>
          <a:ln>
            <a:noFill/>
          </a:ln>
          <a:effectLst>
            <a:outerShdw blurRad="50800" dist="127000" dir="2700000" algn="tl" rotWithShape="0">
              <a:srgbClr val="000000">
                <a:alpha val="40000"/>
              </a:srgbClr>
            </a:outerShdw>
          </a:effectLst>
        </p:spPr>
        <p:txBody>
          <a:bodyPr spcFirstLastPara="1" wrap="square" lIns="91425" tIns="45700" rIns="91425" bIns="4570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lang="it-IT" sz="3200" dirty="0">
                <a:solidFill>
                  <a:srgbClr val="292929"/>
                </a:solidFill>
                <a:latin typeface="Russo One"/>
                <a:ea typeface="Russo One"/>
                <a:cs typeface="Russo One"/>
                <a:sym typeface="Russo One"/>
              </a:rPr>
              <a:t>Diseño del programa de intervención </a:t>
            </a:r>
            <a:r>
              <a:rPr lang="it-IT" sz="3200" i="1" dirty="0">
                <a:solidFill>
                  <a:srgbClr val="292929"/>
                </a:solidFill>
                <a:latin typeface="Russo One"/>
                <a:ea typeface="Russo One"/>
                <a:cs typeface="Russo One"/>
                <a:sym typeface="Russo One"/>
              </a:rPr>
              <a:t>Mentorías STEM</a:t>
            </a:r>
            <a:endParaRPr kumimoji="0" sz="1100" b="0" i="1"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757390885"/>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059BD674-88CC-3ACB-DDC3-F7FC10A8FC25}"/>
              </a:ext>
            </a:extLst>
          </p:cNvPr>
          <p:cNvSpPr>
            <a:spLocks noGrp="1"/>
          </p:cNvSpPr>
          <p:nvPr>
            <p:ph type="pic" idx="2"/>
          </p:nvPr>
        </p:nvSpPr>
        <p:spPr>
          <a:xfrm>
            <a:off x="4411676" y="896646"/>
            <a:ext cx="7067151" cy="5565252"/>
          </a:xfrm>
        </p:spPr>
        <p:txBody>
          <a:bodyPr>
            <a:normAutofit fontScale="92500" lnSpcReduction="20000"/>
          </a:bodyPr>
          <a:lstStyle/>
          <a:p>
            <a:pPr algn="ctr"/>
            <a:r>
              <a:rPr lang="es-ES" sz="2000" b="1" dirty="0">
                <a:latin typeface="Russo One" panose="020B0604020202020204"/>
              </a:rPr>
              <a:t>Desarrollo de la actividad</a:t>
            </a:r>
          </a:p>
          <a:p>
            <a:pPr algn="ctr"/>
            <a:endParaRPr lang="es-ES" sz="2000" b="1" dirty="0">
              <a:latin typeface="Russo One" panose="020B0604020202020204"/>
            </a:endParaRPr>
          </a:p>
          <a:p>
            <a:pPr algn="just"/>
            <a:r>
              <a:rPr lang="es-ES" sz="2000" dirty="0">
                <a:latin typeface="Russo One" panose="020B0604020202020204"/>
              </a:rPr>
              <a:t>Para iniciar esta actividad se pregunta al alumnado si conocen la palabra sexismo y se pide que la definan. A continuación, se indica su definición. Se plantea el debate de en qué ámbitos de la vida cotidiana se puede encontrar el sexismo. Se anotarán las aportaciones en la pizarra. </a:t>
            </a:r>
          </a:p>
          <a:p>
            <a:pPr algn="just"/>
            <a:r>
              <a:rPr lang="es-ES" sz="2000" dirty="0">
                <a:latin typeface="Russo One" panose="020B0604020202020204"/>
              </a:rPr>
              <a:t>Seguidamente se propone hacer un análisis del sexismo. Se elegirá contenido de Disney, pero este sistema puede estar adaptado a otras esferas. Por ejemplo, la película de la bella y la bestia. En torno a las siguientes preguntas se debate. </a:t>
            </a:r>
          </a:p>
          <a:p>
            <a:pPr algn="just"/>
            <a:r>
              <a:rPr lang="es-ES" sz="2000" dirty="0">
                <a:latin typeface="Russo One" panose="020B0604020202020204"/>
              </a:rPr>
              <a:t> </a:t>
            </a:r>
          </a:p>
          <a:p>
            <a:pPr algn="just"/>
            <a:r>
              <a:rPr lang="es-ES" sz="2000" dirty="0">
                <a:latin typeface="Russo One" panose="020B0604020202020204"/>
              </a:rPr>
              <a:t>¿Cuántos personajes masculinos aparecen en la película? Describe físicamente a cada uno de estos personajes masculinos. Describe el carácter de cada uno de estos personajes masculinos. ¿Por qué nombres se conocen a los personajes masculinos no protagonistas? Estereotipos ligados a personajes masculinos.</a:t>
            </a:r>
          </a:p>
          <a:p>
            <a:pPr algn="just"/>
            <a:r>
              <a:rPr lang="es-ES" sz="2000" dirty="0">
                <a:latin typeface="Russo One" panose="020B0604020202020204"/>
              </a:rPr>
              <a:t>¿Cuántos personajes femeninos aparecen en la película? Describe físicamente a cada uno de estos personajes femeninos. Describe el carácter de cada uno de estos personajes femeninos. ¿Por qué nombres se conocen a los personajes femeninos no protagonistas? Estereotipos ligados a personajes femeninos.</a:t>
            </a:r>
          </a:p>
          <a:p>
            <a:pPr algn="just"/>
            <a:endParaRPr lang="es-ES" sz="2000" dirty="0">
              <a:latin typeface="Russo One" panose="020B0604020202020204"/>
            </a:endParaRPr>
          </a:p>
        </p:txBody>
      </p:sp>
      <p:pic>
        <p:nvPicPr>
          <p:cNvPr id="11" name="Imagen 10">
            <a:extLst>
              <a:ext uri="{FF2B5EF4-FFF2-40B4-BE49-F238E27FC236}">
                <a16:creationId xmlns:a16="http://schemas.microsoft.com/office/drawing/2014/main" id="{C1A7168F-991C-E3AB-D27C-D00A24516F3D}"/>
              </a:ext>
            </a:extLst>
          </p:cNvPr>
          <p:cNvPicPr>
            <a:picLocks noChangeAspect="1"/>
          </p:cNvPicPr>
          <p:nvPr/>
        </p:nvPicPr>
        <p:blipFill>
          <a:blip r:embed="rId2">
            <a:duotone>
              <a:prstClr val="black"/>
              <a:schemeClr val="accent4">
                <a:tint val="45000"/>
                <a:satMod val="400000"/>
              </a:schemeClr>
            </a:duotone>
          </a:blip>
          <a:stretch>
            <a:fillRect/>
          </a:stretch>
        </p:blipFill>
        <p:spPr>
          <a:xfrm rot="20956913">
            <a:off x="306924" y="2093305"/>
            <a:ext cx="3624496" cy="3640677"/>
          </a:xfrm>
          <a:prstGeom prst="rect">
            <a:avLst/>
          </a:prstGeom>
        </p:spPr>
      </p:pic>
      <p:sp>
        <p:nvSpPr>
          <p:cNvPr id="7" name="Título 1">
            <a:extLst>
              <a:ext uri="{FF2B5EF4-FFF2-40B4-BE49-F238E27FC236}">
                <a16:creationId xmlns:a16="http://schemas.microsoft.com/office/drawing/2014/main" id="{FBD9063A-8B03-E4C8-4F34-5904985DAEB0}"/>
              </a:ext>
            </a:extLst>
          </p:cNvPr>
          <p:cNvSpPr>
            <a:spLocks noGrp="1"/>
          </p:cNvSpPr>
          <p:nvPr>
            <p:ph type="title"/>
          </p:nvPr>
        </p:nvSpPr>
        <p:spPr>
          <a:xfrm>
            <a:off x="713173" y="251677"/>
            <a:ext cx="4238347" cy="1134122"/>
          </a:xfrm>
        </p:spPr>
        <p:txBody>
          <a:bodyPr>
            <a:normAutofit fontScale="90000"/>
          </a:bodyPr>
          <a:lstStyle/>
          <a:p>
            <a:r>
              <a:rPr lang="es-ES" b="1" dirty="0">
                <a:latin typeface="Russo One" panose="020B0604020202020204"/>
              </a:rPr>
              <a:t>Actividad 1:</a:t>
            </a:r>
            <a:br>
              <a:rPr lang="es-ES" b="1" dirty="0">
                <a:latin typeface="Russo One" panose="020B0604020202020204"/>
              </a:rPr>
            </a:br>
            <a:br>
              <a:rPr lang="es-ES" b="1" dirty="0">
                <a:latin typeface="Russo One" panose="020B0604020202020204"/>
              </a:rPr>
            </a:br>
            <a:r>
              <a:rPr lang="es-ES" b="1" dirty="0">
                <a:latin typeface="Russo One" panose="020B0604020202020204"/>
              </a:rPr>
              <a:t>Hablamos de sexismo </a:t>
            </a:r>
          </a:p>
        </p:txBody>
      </p:sp>
      <p:sp>
        <p:nvSpPr>
          <p:cNvPr id="10" name="Marcador de texto 3">
            <a:extLst>
              <a:ext uri="{FF2B5EF4-FFF2-40B4-BE49-F238E27FC236}">
                <a16:creationId xmlns:a16="http://schemas.microsoft.com/office/drawing/2014/main" id="{4FB33450-EAB1-F52E-ABF7-FC8DAB83018D}"/>
              </a:ext>
            </a:extLst>
          </p:cNvPr>
          <p:cNvSpPr txBox="1">
            <a:spLocks/>
          </p:cNvSpPr>
          <p:nvPr/>
        </p:nvSpPr>
        <p:spPr>
          <a:xfrm rot="20939772">
            <a:off x="157998" y="2348588"/>
            <a:ext cx="3528610" cy="3811588"/>
          </a:xfrm>
          <a:prstGeom prst="rect">
            <a:avLst/>
          </a:prstGeom>
          <a:noFill/>
          <a:ln>
            <a:noFill/>
          </a:ln>
        </p:spPr>
        <p:txBody>
          <a:bodyPr spcFirstLastPara="1" vert="horz" wrap="square" lIns="91425" tIns="45700" rIns="91425" bIns="45700" rtlCol="0" anchor="t" anchorCtr="0">
            <a:normAutofit/>
          </a:bodyPr>
          <a:lstStyle>
            <a:lvl1pPr marL="457200" lvl="0" indent="-228600" algn="l" defTabSz="914400" rtl="0" eaLnBrk="1" latinLnBrk="0" hangingPunct="1">
              <a:lnSpc>
                <a:spcPct val="90000"/>
              </a:lnSpc>
              <a:spcBef>
                <a:spcPts val="1000"/>
              </a:spcBef>
              <a:spcAft>
                <a:spcPts val="0"/>
              </a:spcAft>
              <a:buClr>
                <a:schemeClr val="dk1"/>
              </a:buClr>
              <a:buSzPts val="1600"/>
              <a:buFont typeface="Arial" panose="020B0604020202020204" pitchFamily="34" charset="0"/>
              <a:buNone/>
              <a:defRPr sz="1600" kern="1200">
                <a:solidFill>
                  <a:schemeClr val="tx1"/>
                </a:solidFill>
                <a:latin typeface="+mn-lt"/>
                <a:ea typeface="+mn-ea"/>
                <a:cs typeface="+mn-cs"/>
              </a:defRPr>
            </a:lvl1pPr>
            <a:lvl2pPr marL="914400" lvl="1" indent="-228600" algn="l" defTabSz="914400" rtl="0" eaLnBrk="1" latinLnBrk="0" hangingPunct="1">
              <a:lnSpc>
                <a:spcPct val="90000"/>
              </a:lnSpc>
              <a:spcBef>
                <a:spcPts val="500"/>
              </a:spcBef>
              <a:spcAft>
                <a:spcPts val="0"/>
              </a:spcAft>
              <a:buClr>
                <a:schemeClr val="dk1"/>
              </a:buClr>
              <a:buSzPts val="1400"/>
              <a:buFont typeface="Arial" panose="020B0604020202020204" pitchFamily="34" charset="0"/>
              <a:buNone/>
              <a:defRPr sz="1400" kern="1200">
                <a:solidFill>
                  <a:schemeClr val="tx1"/>
                </a:solidFill>
                <a:latin typeface="+mn-lt"/>
                <a:ea typeface="+mn-ea"/>
                <a:cs typeface="+mn-cs"/>
              </a:defRPr>
            </a:lvl2pPr>
            <a:lvl3pPr marL="1371600" lvl="2" indent="-228600" algn="l" defTabSz="914400" rtl="0" eaLnBrk="1" latinLnBrk="0" hangingPunct="1">
              <a:lnSpc>
                <a:spcPct val="90000"/>
              </a:lnSpc>
              <a:spcBef>
                <a:spcPts val="500"/>
              </a:spcBef>
              <a:spcAft>
                <a:spcPts val="0"/>
              </a:spcAft>
              <a:buClr>
                <a:schemeClr val="dk1"/>
              </a:buClr>
              <a:buSzPts val="1200"/>
              <a:buFont typeface="Arial" panose="020B0604020202020204" pitchFamily="34" charset="0"/>
              <a:buNone/>
              <a:defRPr sz="1200" kern="1200">
                <a:solidFill>
                  <a:schemeClr val="tx1"/>
                </a:solidFill>
                <a:latin typeface="+mn-lt"/>
                <a:ea typeface="+mn-ea"/>
                <a:cs typeface="+mn-cs"/>
              </a:defRPr>
            </a:lvl3pPr>
            <a:lvl4pPr marL="1828800" lvl="3"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4pPr>
            <a:lvl5pPr marL="2286000" lvl="4"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5pPr>
            <a:lvl6pPr marL="2743200" lvl="5"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6pPr>
            <a:lvl7pPr marL="3200400" lvl="6"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7pPr>
            <a:lvl8pPr marL="3657600" lvl="7"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8pPr>
            <a:lvl9pPr marL="4114800" lvl="8"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9pPr>
          </a:lstStyle>
          <a:p>
            <a:pPr indent="0">
              <a:spcBef>
                <a:spcPts val="0"/>
              </a:spcBef>
            </a:pPr>
            <a:r>
              <a:rPr lang="es-ES" sz="1800" dirty="0">
                <a:solidFill>
                  <a:schemeClr val="bg1"/>
                </a:solidFill>
                <a:latin typeface="Russo One" panose="020B0604020202020204"/>
              </a:rPr>
              <a:t>Tiempo estimado 20 minutos</a:t>
            </a:r>
          </a:p>
          <a:p>
            <a:pPr indent="0">
              <a:spcBef>
                <a:spcPts val="0"/>
              </a:spcBef>
            </a:pPr>
            <a:endParaRPr lang="es-ES" sz="1800" dirty="0">
              <a:solidFill>
                <a:schemeClr val="bg1"/>
              </a:solidFill>
              <a:latin typeface="Russo One" panose="020B0604020202020204"/>
            </a:endParaRPr>
          </a:p>
          <a:p>
            <a:pPr indent="0">
              <a:spcBef>
                <a:spcPts val="0"/>
              </a:spcBef>
            </a:pPr>
            <a:r>
              <a:rPr lang="es-ES" sz="1800" dirty="0">
                <a:solidFill>
                  <a:schemeClr val="bg1"/>
                </a:solidFill>
                <a:latin typeface="Russo One" panose="020B0604020202020204"/>
              </a:rPr>
              <a:t>Presentación en </a:t>
            </a:r>
            <a:r>
              <a:rPr lang="es-ES" sz="1800" dirty="0" err="1">
                <a:solidFill>
                  <a:schemeClr val="bg1"/>
                </a:solidFill>
                <a:latin typeface="Russo One" panose="020B0604020202020204"/>
              </a:rPr>
              <a:t>power</a:t>
            </a:r>
            <a:r>
              <a:rPr lang="es-ES" sz="1800" dirty="0">
                <a:solidFill>
                  <a:schemeClr val="bg1"/>
                </a:solidFill>
                <a:latin typeface="Russo One" panose="020B0604020202020204"/>
              </a:rPr>
              <a:t> </a:t>
            </a:r>
            <a:r>
              <a:rPr lang="es-ES" sz="1800" dirty="0" err="1">
                <a:solidFill>
                  <a:schemeClr val="bg1"/>
                </a:solidFill>
                <a:latin typeface="Russo One" panose="020B0604020202020204"/>
              </a:rPr>
              <a:t>point</a:t>
            </a:r>
            <a:r>
              <a:rPr lang="es-ES" sz="1800" dirty="0">
                <a:solidFill>
                  <a:schemeClr val="bg1"/>
                </a:solidFill>
                <a:latin typeface="Russo One" panose="020B0604020202020204"/>
              </a:rPr>
              <a:t> de apoyo a la sesión  descargable en la web</a:t>
            </a:r>
          </a:p>
          <a:p>
            <a:pPr indent="0">
              <a:spcBef>
                <a:spcPts val="0"/>
              </a:spcBef>
            </a:pPr>
            <a:endParaRPr lang="es-ES" sz="1800" dirty="0">
              <a:solidFill>
                <a:schemeClr val="bg1"/>
              </a:solidFill>
              <a:latin typeface="Russo One" panose="020B0604020202020204"/>
            </a:endParaRPr>
          </a:p>
          <a:p>
            <a:pPr indent="0">
              <a:spcBef>
                <a:spcPts val="0"/>
              </a:spcBef>
            </a:pPr>
            <a:r>
              <a:rPr lang="es-ES" sz="1800" dirty="0">
                <a:solidFill>
                  <a:schemeClr val="bg1"/>
                </a:solidFill>
                <a:latin typeface="Russo One" panose="020B0604020202020204"/>
              </a:rPr>
              <a:t>Doc. Junta de Andalucía, Min. De educación, “Desmontando Disney”.</a:t>
            </a:r>
          </a:p>
          <a:p>
            <a:pPr indent="0">
              <a:spcBef>
                <a:spcPts val="0"/>
              </a:spcBef>
            </a:pPr>
            <a:endParaRPr lang="es-ES" sz="1800" dirty="0">
              <a:solidFill>
                <a:schemeClr val="bg1"/>
              </a:solidFill>
              <a:latin typeface="Russo One" panose="020B0604020202020204"/>
            </a:endParaRPr>
          </a:p>
          <a:p>
            <a:pPr indent="0">
              <a:spcBef>
                <a:spcPts val="0"/>
              </a:spcBef>
            </a:pPr>
            <a:r>
              <a:rPr lang="es-ES" sz="1800" dirty="0">
                <a:solidFill>
                  <a:schemeClr val="bg1"/>
                </a:solidFill>
                <a:latin typeface="Russo One" panose="020B0604020202020204"/>
              </a:rPr>
              <a:t>Dispositivos para buscar información en internet</a:t>
            </a:r>
          </a:p>
          <a:p>
            <a:pPr indent="0"/>
            <a:br>
              <a:rPr lang="es-ES" sz="2000" dirty="0">
                <a:solidFill>
                  <a:schemeClr val="bg1"/>
                </a:solidFill>
                <a:latin typeface="Russo One" panose="020B0604020202020204"/>
              </a:rPr>
            </a:br>
            <a:endParaRPr lang="es-ES" dirty="0">
              <a:solidFill>
                <a:schemeClr val="bg1"/>
              </a:solidFill>
              <a:latin typeface="Russo One" panose="020B0604020202020204"/>
            </a:endParaRPr>
          </a:p>
        </p:txBody>
      </p:sp>
    </p:spTree>
    <p:extLst>
      <p:ext uri="{BB962C8B-B14F-4D97-AF65-F5344CB8AC3E}">
        <p14:creationId xmlns:p14="http://schemas.microsoft.com/office/powerpoint/2010/main" val="30931519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5AB6B3-91E9-79E7-A291-A586F71AA3B4}"/>
              </a:ext>
            </a:extLst>
          </p:cNvPr>
          <p:cNvSpPr>
            <a:spLocks noGrp="1"/>
          </p:cNvSpPr>
          <p:nvPr>
            <p:ph type="title"/>
          </p:nvPr>
        </p:nvSpPr>
        <p:spPr>
          <a:xfrm>
            <a:off x="644372" y="653903"/>
            <a:ext cx="4238347" cy="1134122"/>
          </a:xfrm>
        </p:spPr>
        <p:txBody>
          <a:bodyPr>
            <a:normAutofit fontScale="90000"/>
          </a:bodyPr>
          <a:lstStyle/>
          <a:p>
            <a:r>
              <a:rPr lang="es-ES" b="1" dirty="0">
                <a:latin typeface="Russo One" panose="020B0604020202020204"/>
              </a:rPr>
              <a:t>Actividad 2: </a:t>
            </a:r>
            <a:br>
              <a:rPr lang="es-ES" b="1" dirty="0">
                <a:latin typeface="Russo One" panose="020B0604020202020204"/>
              </a:rPr>
            </a:br>
            <a:br>
              <a:rPr lang="es-ES" b="1" dirty="0">
                <a:latin typeface="Russo One" panose="020B0604020202020204"/>
              </a:rPr>
            </a:br>
            <a:r>
              <a:rPr lang="es-ES" b="1" dirty="0">
                <a:latin typeface="Russo One" panose="020B0604020202020204"/>
              </a:rPr>
              <a:t>Visibilizamos a mujeres en la ciencia (I)</a:t>
            </a:r>
          </a:p>
        </p:txBody>
      </p:sp>
      <p:sp>
        <p:nvSpPr>
          <p:cNvPr id="3" name="Marcador de posición de imagen 2">
            <a:extLst>
              <a:ext uri="{FF2B5EF4-FFF2-40B4-BE49-F238E27FC236}">
                <a16:creationId xmlns:a16="http://schemas.microsoft.com/office/drawing/2014/main" id="{059BD674-88CC-3ACB-DDC3-F7FC10A8FC25}"/>
              </a:ext>
            </a:extLst>
          </p:cNvPr>
          <p:cNvSpPr>
            <a:spLocks noGrp="1"/>
          </p:cNvSpPr>
          <p:nvPr>
            <p:ph type="pic" idx="2"/>
          </p:nvPr>
        </p:nvSpPr>
        <p:spPr>
          <a:xfrm>
            <a:off x="4772025" y="754602"/>
            <a:ext cx="6706802" cy="5565252"/>
          </a:xfrm>
        </p:spPr>
        <p:txBody>
          <a:bodyPr>
            <a:normAutofit lnSpcReduction="10000"/>
          </a:bodyPr>
          <a:lstStyle/>
          <a:p>
            <a:pPr algn="ctr"/>
            <a:r>
              <a:rPr lang="es-ES" sz="2000" b="1" dirty="0">
                <a:latin typeface="Russo One" panose="020B0604020202020204"/>
              </a:rPr>
              <a:t>Desarrollo de la actividad</a:t>
            </a:r>
          </a:p>
          <a:p>
            <a:pPr algn="ctr"/>
            <a:endParaRPr lang="es-ES" sz="2000" b="1" dirty="0">
              <a:latin typeface="Russo One" panose="020B0604020202020204"/>
            </a:endParaRPr>
          </a:p>
          <a:p>
            <a:pPr algn="just"/>
            <a:r>
              <a:rPr lang="es-ES" sz="2000" dirty="0">
                <a:latin typeface="Russo One" panose="020B0604020202020204"/>
              </a:rPr>
              <a:t>Se pide al alumnado que cite nombres de mujeres y hombres que hayan aportado a la sociedad algo significativo para el bienestar de las personas y que por ello hayan destacado o destacan en diversos ámbitos: ciencia, matemáticas, tecnología, ingeniería, etc.</a:t>
            </a:r>
          </a:p>
          <a:p>
            <a:pPr algn="just"/>
            <a:r>
              <a:rPr lang="es-ES" sz="2000" dirty="0">
                <a:latin typeface="Russo One" panose="020B0604020202020204"/>
              </a:rPr>
              <a:t>Se anotarán ejemplos en la pizarra y se comentará si hay mayor número de mujeres o de hombres. A continuación, se propondrá al alumnado: </a:t>
            </a:r>
          </a:p>
          <a:p>
            <a:pPr marL="342900" indent="-342900" algn="just">
              <a:buFont typeface="Arial" panose="020B0604020202020204" pitchFamily="34" charset="0"/>
              <a:buChar char="•"/>
            </a:pPr>
            <a:r>
              <a:rPr lang="es-ES" sz="2000" dirty="0">
                <a:latin typeface="Russo One" panose="020B0604020202020204"/>
              </a:rPr>
              <a:t>Buscar ejemplos de mujeres que a lo largo de la historia hayan destacado en diferentes ámbitos y cuáles han sido sus aportaciones. Ubicar dichos ejemplos en una línea del tiempo. </a:t>
            </a:r>
          </a:p>
          <a:p>
            <a:pPr marL="342900" indent="-342900" algn="just">
              <a:buFont typeface="Arial" panose="020B0604020202020204" pitchFamily="34" charset="0"/>
              <a:buChar char="•"/>
            </a:pPr>
            <a:r>
              <a:rPr lang="es-ES" sz="2000" dirty="0">
                <a:latin typeface="Russo One" panose="020B0604020202020204"/>
              </a:rPr>
              <a:t>En un esquema del mapa del mundo situar el país de origen de cada una de las mujeres destacadas. </a:t>
            </a:r>
          </a:p>
          <a:p>
            <a:pPr marL="342900" indent="-342900" algn="just">
              <a:buFont typeface="Arial" panose="020B0604020202020204" pitchFamily="34" charset="0"/>
              <a:buChar char="•"/>
            </a:pPr>
            <a:r>
              <a:rPr lang="es-ES" sz="2000" dirty="0">
                <a:latin typeface="Russo One" panose="020B0604020202020204"/>
              </a:rPr>
              <a:t>De la observación de la línea del tiempo y el mapa del mundo, obtener conclusiones respondiendo las siguientes preguntas (opcional)</a:t>
            </a:r>
          </a:p>
          <a:p>
            <a:pPr algn="just"/>
            <a:endParaRPr lang="es-ES" sz="2000" dirty="0">
              <a:latin typeface="Russo One" panose="020B0604020202020204"/>
            </a:endParaRPr>
          </a:p>
        </p:txBody>
      </p:sp>
      <p:pic>
        <p:nvPicPr>
          <p:cNvPr id="11" name="Imagen 10">
            <a:extLst>
              <a:ext uri="{FF2B5EF4-FFF2-40B4-BE49-F238E27FC236}">
                <a16:creationId xmlns:a16="http://schemas.microsoft.com/office/drawing/2014/main" id="{C1A7168F-991C-E3AB-D27C-D00A24516F3D}"/>
              </a:ext>
            </a:extLst>
          </p:cNvPr>
          <p:cNvPicPr>
            <a:picLocks noChangeAspect="1"/>
          </p:cNvPicPr>
          <p:nvPr/>
        </p:nvPicPr>
        <p:blipFill>
          <a:blip r:embed="rId2"/>
          <a:stretch>
            <a:fillRect/>
          </a:stretch>
        </p:blipFill>
        <p:spPr>
          <a:xfrm rot="20956913">
            <a:off x="306924" y="2093305"/>
            <a:ext cx="3624496" cy="3640677"/>
          </a:xfrm>
          <a:prstGeom prst="rect">
            <a:avLst/>
          </a:prstGeom>
        </p:spPr>
      </p:pic>
      <p:sp>
        <p:nvSpPr>
          <p:cNvPr id="4" name="Marcador de texto 3">
            <a:extLst>
              <a:ext uri="{FF2B5EF4-FFF2-40B4-BE49-F238E27FC236}">
                <a16:creationId xmlns:a16="http://schemas.microsoft.com/office/drawing/2014/main" id="{B49B6698-77B8-D928-2E31-6E90245CA5FB}"/>
              </a:ext>
            </a:extLst>
          </p:cNvPr>
          <p:cNvSpPr>
            <a:spLocks noGrp="1"/>
          </p:cNvSpPr>
          <p:nvPr>
            <p:ph type="body" idx="1"/>
          </p:nvPr>
        </p:nvSpPr>
        <p:spPr>
          <a:xfrm rot="20939772">
            <a:off x="157998" y="2348588"/>
            <a:ext cx="3528610" cy="3811588"/>
          </a:xfrm>
        </p:spPr>
        <p:txBody>
          <a:bodyPr>
            <a:normAutofit fontScale="92500" lnSpcReduction="10000"/>
          </a:bodyPr>
          <a:lstStyle/>
          <a:p>
            <a:pPr indent="0" rtl="0">
              <a:spcBef>
                <a:spcPts val="0"/>
              </a:spcBef>
              <a:spcAft>
                <a:spcPts val="0"/>
              </a:spcAft>
            </a:pPr>
            <a:r>
              <a:rPr lang="es-ES" sz="1800" b="0" i="0" u="none" strike="noStrike" dirty="0">
                <a:solidFill>
                  <a:srgbClr val="000000"/>
                </a:solidFill>
                <a:effectLst/>
                <a:latin typeface="Russo One" panose="020B0604020202020204"/>
              </a:rPr>
              <a:t>Tiempo estimado 20 minutos</a:t>
            </a:r>
            <a:endParaRPr lang="es-ES" sz="2000" b="0" dirty="0">
              <a:effectLst/>
              <a:latin typeface="Russo One" panose="020B0604020202020204"/>
            </a:endParaRPr>
          </a:p>
          <a:p>
            <a:pPr indent="0" rtl="0">
              <a:spcBef>
                <a:spcPts val="0"/>
              </a:spcBef>
              <a:spcAft>
                <a:spcPts val="0"/>
              </a:spcAft>
            </a:pPr>
            <a:br>
              <a:rPr lang="es-ES" sz="2000" b="0" dirty="0">
                <a:effectLst/>
                <a:latin typeface="Russo One" panose="020B0604020202020204"/>
              </a:rPr>
            </a:br>
            <a:r>
              <a:rPr lang="es-ES" sz="1800" b="0" i="0" u="none" strike="noStrike" dirty="0">
                <a:solidFill>
                  <a:srgbClr val="000000"/>
                </a:solidFill>
                <a:effectLst/>
                <a:latin typeface="Russo One" panose="020B0604020202020204"/>
              </a:rPr>
              <a:t>Presentación en </a:t>
            </a:r>
            <a:r>
              <a:rPr lang="es-ES" sz="1800" b="0" i="0" u="none" strike="noStrike" dirty="0" err="1">
                <a:solidFill>
                  <a:srgbClr val="000000"/>
                </a:solidFill>
                <a:effectLst/>
                <a:latin typeface="Russo One" panose="020B0604020202020204"/>
              </a:rPr>
              <a:t>power</a:t>
            </a:r>
            <a:r>
              <a:rPr lang="es-ES" sz="1800" b="0" i="0" u="none" strike="noStrike" dirty="0">
                <a:solidFill>
                  <a:srgbClr val="000000"/>
                </a:solidFill>
                <a:effectLst/>
                <a:latin typeface="Russo One" panose="020B0604020202020204"/>
              </a:rPr>
              <a:t> </a:t>
            </a:r>
            <a:r>
              <a:rPr lang="es-ES" sz="1800" b="0" i="0" u="none" strike="noStrike" dirty="0" err="1">
                <a:solidFill>
                  <a:srgbClr val="000000"/>
                </a:solidFill>
                <a:effectLst/>
                <a:latin typeface="Russo One" panose="020B0604020202020204"/>
              </a:rPr>
              <a:t>point</a:t>
            </a:r>
            <a:r>
              <a:rPr lang="es-ES" sz="1800" b="0" i="0" u="none" strike="noStrike" dirty="0">
                <a:solidFill>
                  <a:srgbClr val="000000"/>
                </a:solidFill>
                <a:effectLst/>
                <a:latin typeface="Russo One" panose="020B0604020202020204"/>
              </a:rPr>
              <a:t> de apoyo a la sesión  descargable en la web</a:t>
            </a:r>
            <a:endParaRPr lang="es-ES" sz="2000" b="0" dirty="0">
              <a:effectLst/>
              <a:latin typeface="Russo One" panose="020B0604020202020204"/>
            </a:endParaRPr>
          </a:p>
          <a:p>
            <a:pPr indent="0" rtl="0">
              <a:spcBef>
                <a:spcPts val="0"/>
              </a:spcBef>
              <a:spcAft>
                <a:spcPts val="0"/>
              </a:spcAft>
            </a:pPr>
            <a:br>
              <a:rPr lang="es-ES" sz="2000" b="0" dirty="0">
                <a:effectLst/>
                <a:latin typeface="Russo One" panose="020B0604020202020204"/>
              </a:rPr>
            </a:br>
            <a:r>
              <a:rPr lang="es-ES" sz="1800" b="0" i="0" u="none" strike="noStrike" dirty="0">
                <a:solidFill>
                  <a:srgbClr val="000000"/>
                </a:solidFill>
                <a:effectLst/>
                <a:latin typeface="Russo One" panose="020B0604020202020204"/>
              </a:rPr>
              <a:t>Materiales para realizar la línea del tiempo puede ser virtuales o físicos</a:t>
            </a:r>
            <a:endParaRPr lang="es-ES" sz="2000" b="0" dirty="0">
              <a:effectLst/>
              <a:latin typeface="Russo One" panose="020B0604020202020204"/>
            </a:endParaRPr>
          </a:p>
          <a:p>
            <a:pPr indent="0" rtl="0">
              <a:spcBef>
                <a:spcPts val="0"/>
              </a:spcBef>
              <a:spcAft>
                <a:spcPts val="0"/>
              </a:spcAft>
            </a:pPr>
            <a:br>
              <a:rPr lang="es-ES" sz="2000" b="0" dirty="0">
                <a:effectLst/>
                <a:latin typeface="Russo One" panose="020B0604020202020204"/>
              </a:rPr>
            </a:br>
            <a:r>
              <a:rPr lang="es-ES" sz="1800" b="0" i="0" u="none" strike="noStrike" dirty="0">
                <a:solidFill>
                  <a:srgbClr val="000000"/>
                </a:solidFill>
                <a:effectLst/>
                <a:latin typeface="Russo One" panose="020B0604020202020204"/>
              </a:rPr>
              <a:t>Dispositivos para buscar información en internet</a:t>
            </a:r>
            <a:endParaRPr lang="es-ES" sz="2000" b="0" dirty="0">
              <a:effectLst/>
              <a:latin typeface="Russo One" panose="020B0604020202020204"/>
            </a:endParaRPr>
          </a:p>
          <a:p>
            <a:pPr indent="0" rtl="0">
              <a:spcBef>
                <a:spcPts val="0"/>
              </a:spcBef>
              <a:spcAft>
                <a:spcPts val="0"/>
              </a:spcAft>
            </a:pPr>
            <a:br>
              <a:rPr lang="es-ES" sz="2000" b="0" dirty="0">
                <a:effectLst/>
                <a:latin typeface="Russo One" panose="020B0604020202020204"/>
              </a:rPr>
            </a:br>
            <a:r>
              <a:rPr lang="es-ES" sz="1800" b="0" i="0" u="none" strike="noStrike" dirty="0">
                <a:solidFill>
                  <a:srgbClr val="000000"/>
                </a:solidFill>
                <a:effectLst/>
                <a:latin typeface="Russo One" panose="020B0604020202020204"/>
              </a:rPr>
              <a:t>Pizarra</a:t>
            </a:r>
            <a:endParaRPr lang="es-ES" sz="2000" b="0" dirty="0">
              <a:effectLst/>
              <a:latin typeface="Russo One" panose="020B0604020202020204"/>
            </a:endParaRPr>
          </a:p>
          <a:p>
            <a:pPr indent="0"/>
            <a:br>
              <a:rPr lang="es-ES" sz="2000" dirty="0">
                <a:latin typeface="Russo One" panose="020B0604020202020204"/>
              </a:rPr>
            </a:br>
            <a:endParaRPr lang="es-ES" dirty="0">
              <a:latin typeface="Russo One" panose="020B0604020202020204"/>
            </a:endParaRPr>
          </a:p>
        </p:txBody>
      </p:sp>
    </p:spTree>
    <p:extLst>
      <p:ext uri="{BB962C8B-B14F-4D97-AF65-F5344CB8AC3E}">
        <p14:creationId xmlns:p14="http://schemas.microsoft.com/office/powerpoint/2010/main" val="32544166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059BD674-88CC-3ACB-DDC3-F7FC10A8FC25}"/>
              </a:ext>
            </a:extLst>
          </p:cNvPr>
          <p:cNvSpPr>
            <a:spLocks noGrp="1"/>
          </p:cNvSpPr>
          <p:nvPr>
            <p:ph type="pic" idx="2"/>
          </p:nvPr>
        </p:nvSpPr>
        <p:spPr>
          <a:xfrm>
            <a:off x="4772025" y="754602"/>
            <a:ext cx="6706802" cy="5565252"/>
          </a:xfrm>
        </p:spPr>
        <p:txBody>
          <a:bodyPr>
            <a:normAutofit/>
          </a:bodyPr>
          <a:lstStyle/>
          <a:p>
            <a:pPr algn="ctr"/>
            <a:r>
              <a:rPr lang="es-ES" sz="2000" b="1" dirty="0">
                <a:latin typeface="Russo One" panose="020B0604020202020204"/>
              </a:rPr>
              <a:t>Desarrollo de la actividad</a:t>
            </a:r>
          </a:p>
          <a:p>
            <a:pPr algn="ctr"/>
            <a:endParaRPr lang="es-ES" sz="2000" b="1" dirty="0">
              <a:latin typeface="Russo One" panose="020B0604020202020204"/>
            </a:endParaRPr>
          </a:p>
          <a:p>
            <a:pPr algn="ctr"/>
            <a:endParaRPr lang="es-ES" sz="2000" b="1" dirty="0">
              <a:latin typeface="Russo One" panose="020B0604020202020204"/>
            </a:endParaRPr>
          </a:p>
          <a:p>
            <a:pPr marL="457200" indent="-457200" algn="just">
              <a:buFont typeface="+mj-lt"/>
              <a:buAutoNum type="alphaLcParenR"/>
            </a:pPr>
            <a:r>
              <a:rPr lang="es-ES" sz="2000" dirty="0">
                <a:latin typeface="Russo One" panose="020B0604020202020204"/>
              </a:rPr>
              <a:t>¿En qué época/épocas han podido señalar más ejemplos? ¿Qué pueden decir al respecto? ¿Qué cambios se han producido en las sociedades respecto al lugar de la mujer y su autonomía en ellas? ¿Cómo se ha modificado la relación educación-niñas/mujeres según las épocas? </a:t>
            </a:r>
          </a:p>
          <a:p>
            <a:pPr marL="457200" indent="-457200" algn="just">
              <a:buFont typeface="+mj-lt"/>
              <a:buAutoNum type="alphaLcParenR"/>
            </a:pPr>
            <a:r>
              <a:rPr lang="es-ES" sz="2000" dirty="0">
                <a:latin typeface="Russo One" panose="020B0604020202020204"/>
              </a:rPr>
              <a:t>¿En qué regiones del mundo se concentra el mayor número de ejemplos? </a:t>
            </a:r>
          </a:p>
          <a:p>
            <a:pPr marL="457200" indent="-457200" algn="just">
              <a:buFont typeface="+mj-lt"/>
              <a:buAutoNum type="alphaLcParenR"/>
            </a:pPr>
            <a:r>
              <a:rPr lang="es-ES" sz="2000" dirty="0">
                <a:latin typeface="Russo One" panose="020B0604020202020204"/>
              </a:rPr>
              <a:t>¿Qué conclusiones pueden obtener si relacionan la línea del tiempo, el mapa del mundo y el nivel de escolarización de niñas y mujeres? </a:t>
            </a:r>
          </a:p>
        </p:txBody>
      </p:sp>
      <p:pic>
        <p:nvPicPr>
          <p:cNvPr id="11" name="Imagen 10">
            <a:extLst>
              <a:ext uri="{FF2B5EF4-FFF2-40B4-BE49-F238E27FC236}">
                <a16:creationId xmlns:a16="http://schemas.microsoft.com/office/drawing/2014/main" id="{C1A7168F-991C-E3AB-D27C-D00A24516F3D}"/>
              </a:ext>
            </a:extLst>
          </p:cNvPr>
          <p:cNvPicPr>
            <a:picLocks noChangeAspect="1"/>
          </p:cNvPicPr>
          <p:nvPr/>
        </p:nvPicPr>
        <p:blipFill>
          <a:blip r:embed="rId2"/>
          <a:stretch>
            <a:fillRect/>
          </a:stretch>
        </p:blipFill>
        <p:spPr>
          <a:xfrm rot="20956913">
            <a:off x="306924" y="2093305"/>
            <a:ext cx="3624496" cy="3640677"/>
          </a:xfrm>
          <a:prstGeom prst="rect">
            <a:avLst/>
          </a:prstGeom>
        </p:spPr>
      </p:pic>
      <p:sp>
        <p:nvSpPr>
          <p:cNvPr id="4" name="Marcador de texto 3">
            <a:extLst>
              <a:ext uri="{FF2B5EF4-FFF2-40B4-BE49-F238E27FC236}">
                <a16:creationId xmlns:a16="http://schemas.microsoft.com/office/drawing/2014/main" id="{B49B6698-77B8-D928-2E31-6E90245CA5FB}"/>
              </a:ext>
            </a:extLst>
          </p:cNvPr>
          <p:cNvSpPr>
            <a:spLocks noGrp="1"/>
          </p:cNvSpPr>
          <p:nvPr>
            <p:ph type="body" idx="1"/>
          </p:nvPr>
        </p:nvSpPr>
        <p:spPr>
          <a:xfrm rot="20939772">
            <a:off x="157998" y="2348588"/>
            <a:ext cx="3528610" cy="3811588"/>
          </a:xfrm>
        </p:spPr>
        <p:txBody>
          <a:bodyPr>
            <a:normAutofit fontScale="92500" lnSpcReduction="10000"/>
          </a:bodyPr>
          <a:lstStyle/>
          <a:p>
            <a:pPr indent="0" rtl="0">
              <a:spcBef>
                <a:spcPts val="0"/>
              </a:spcBef>
              <a:spcAft>
                <a:spcPts val="0"/>
              </a:spcAft>
            </a:pPr>
            <a:r>
              <a:rPr lang="es-ES" sz="1800" b="0" i="0" u="none" strike="noStrike" dirty="0">
                <a:solidFill>
                  <a:srgbClr val="000000"/>
                </a:solidFill>
                <a:effectLst/>
                <a:latin typeface="Russo One" panose="020B0604020202020204"/>
              </a:rPr>
              <a:t>Tiempo estimado 20 minutos</a:t>
            </a:r>
            <a:endParaRPr lang="es-ES" sz="2000" b="0" dirty="0">
              <a:effectLst/>
              <a:latin typeface="Russo One" panose="020B0604020202020204"/>
            </a:endParaRPr>
          </a:p>
          <a:p>
            <a:pPr indent="0" rtl="0">
              <a:spcBef>
                <a:spcPts val="0"/>
              </a:spcBef>
              <a:spcAft>
                <a:spcPts val="0"/>
              </a:spcAft>
            </a:pPr>
            <a:br>
              <a:rPr lang="es-ES" sz="2000" b="0" dirty="0">
                <a:effectLst/>
                <a:latin typeface="Russo One" panose="020B0604020202020204"/>
              </a:rPr>
            </a:br>
            <a:r>
              <a:rPr lang="es-ES" sz="1800" b="0" i="0" u="none" strike="noStrike" dirty="0">
                <a:solidFill>
                  <a:srgbClr val="000000"/>
                </a:solidFill>
                <a:effectLst/>
                <a:latin typeface="Russo One" panose="020B0604020202020204"/>
              </a:rPr>
              <a:t>Presentación en </a:t>
            </a:r>
            <a:r>
              <a:rPr lang="es-ES" sz="1800" b="0" i="0" u="none" strike="noStrike" dirty="0" err="1">
                <a:solidFill>
                  <a:srgbClr val="000000"/>
                </a:solidFill>
                <a:effectLst/>
                <a:latin typeface="Russo One" panose="020B0604020202020204"/>
              </a:rPr>
              <a:t>power</a:t>
            </a:r>
            <a:r>
              <a:rPr lang="es-ES" sz="1800" b="0" i="0" u="none" strike="noStrike" dirty="0">
                <a:solidFill>
                  <a:srgbClr val="000000"/>
                </a:solidFill>
                <a:effectLst/>
                <a:latin typeface="Russo One" panose="020B0604020202020204"/>
              </a:rPr>
              <a:t> </a:t>
            </a:r>
            <a:r>
              <a:rPr lang="es-ES" sz="1800" b="0" i="0" u="none" strike="noStrike" dirty="0" err="1">
                <a:solidFill>
                  <a:srgbClr val="000000"/>
                </a:solidFill>
                <a:effectLst/>
                <a:latin typeface="Russo One" panose="020B0604020202020204"/>
              </a:rPr>
              <a:t>point</a:t>
            </a:r>
            <a:r>
              <a:rPr lang="es-ES" sz="1800" b="0" i="0" u="none" strike="noStrike" dirty="0">
                <a:solidFill>
                  <a:srgbClr val="000000"/>
                </a:solidFill>
                <a:effectLst/>
                <a:latin typeface="Russo One" panose="020B0604020202020204"/>
              </a:rPr>
              <a:t> de apoyo a la sesión  descargable en la web</a:t>
            </a:r>
            <a:endParaRPr lang="es-ES" sz="2000" b="0" dirty="0">
              <a:effectLst/>
              <a:latin typeface="Russo One" panose="020B0604020202020204"/>
            </a:endParaRPr>
          </a:p>
          <a:p>
            <a:pPr indent="0" rtl="0">
              <a:spcBef>
                <a:spcPts val="0"/>
              </a:spcBef>
              <a:spcAft>
                <a:spcPts val="0"/>
              </a:spcAft>
            </a:pPr>
            <a:br>
              <a:rPr lang="es-ES" sz="2000" b="0" dirty="0">
                <a:effectLst/>
                <a:latin typeface="Russo One" panose="020B0604020202020204"/>
              </a:rPr>
            </a:br>
            <a:r>
              <a:rPr lang="es-ES" sz="1800" b="0" i="0" u="none" strike="noStrike" dirty="0">
                <a:solidFill>
                  <a:srgbClr val="000000"/>
                </a:solidFill>
                <a:effectLst/>
                <a:latin typeface="Russo One" panose="020B0604020202020204"/>
              </a:rPr>
              <a:t>Materiales para realizar la línea del tiempo puede ser virtuales o físicos</a:t>
            </a:r>
            <a:endParaRPr lang="es-ES" sz="2000" b="0" dirty="0">
              <a:effectLst/>
              <a:latin typeface="Russo One" panose="020B0604020202020204"/>
            </a:endParaRPr>
          </a:p>
          <a:p>
            <a:pPr indent="0" rtl="0">
              <a:spcBef>
                <a:spcPts val="0"/>
              </a:spcBef>
              <a:spcAft>
                <a:spcPts val="0"/>
              </a:spcAft>
            </a:pPr>
            <a:br>
              <a:rPr lang="es-ES" sz="2000" b="0" dirty="0">
                <a:effectLst/>
                <a:latin typeface="Russo One" panose="020B0604020202020204"/>
              </a:rPr>
            </a:br>
            <a:r>
              <a:rPr lang="es-ES" sz="1800" b="0" i="0" u="none" strike="noStrike" dirty="0">
                <a:solidFill>
                  <a:srgbClr val="000000"/>
                </a:solidFill>
                <a:effectLst/>
                <a:latin typeface="Russo One" panose="020B0604020202020204"/>
              </a:rPr>
              <a:t>Dispositivos para buscar información en internet</a:t>
            </a:r>
            <a:endParaRPr lang="es-ES" sz="2000" b="0" dirty="0">
              <a:effectLst/>
              <a:latin typeface="Russo One" panose="020B0604020202020204"/>
            </a:endParaRPr>
          </a:p>
          <a:p>
            <a:pPr indent="0" rtl="0">
              <a:spcBef>
                <a:spcPts val="0"/>
              </a:spcBef>
              <a:spcAft>
                <a:spcPts val="0"/>
              </a:spcAft>
            </a:pPr>
            <a:br>
              <a:rPr lang="es-ES" sz="2000" b="0" dirty="0">
                <a:effectLst/>
                <a:latin typeface="Russo One" panose="020B0604020202020204"/>
              </a:rPr>
            </a:br>
            <a:r>
              <a:rPr lang="es-ES" sz="1800" b="0" i="0" u="none" strike="noStrike" dirty="0">
                <a:solidFill>
                  <a:srgbClr val="000000"/>
                </a:solidFill>
                <a:effectLst/>
                <a:latin typeface="Russo One" panose="020B0604020202020204"/>
              </a:rPr>
              <a:t>Pizarra</a:t>
            </a:r>
            <a:endParaRPr lang="es-ES" sz="2000" b="0" dirty="0">
              <a:effectLst/>
              <a:latin typeface="Russo One" panose="020B0604020202020204"/>
            </a:endParaRPr>
          </a:p>
          <a:p>
            <a:pPr indent="0"/>
            <a:br>
              <a:rPr lang="es-ES" sz="2000" dirty="0">
                <a:latin typeface="Russo One" panose="020B0604020202020204"/>
              </a:rPr>
            </a:br>
            <a:endParaRPr lang="es-ES" dirty="0">
              <a:latin typeface="Russo One" panose="020B0604020202020204"/>
            </a:endParaRPr>
          </a:p>
        </p:txBody>
      </p:sp>
      <p:sp>
        <p:nvSpPr>
          <p:cNvPr id="8" name="Título 1">
            <a:extLst>
              <a:ext uri="{FF2B5EF4-FFF2-40B4-BE49-F238E27FC236}">
                <a16:creationId xmlns:a16="http://schemas.microsoft.com/office/drawing/2014/main" id="{A942F8BC-5E2E-4846-3E5D-C726156E1AE0}"/>
              </a:ext>
            </a:extLst>
          </p:cNvPr>
          <p:cNvSpPr>
            <a:spLocks noGrp="1"/>
          </p:cNvSpPr>
          <p:nvPr>
            <p:ph type="title"/>
          </p:nvPr>
        </p:nvSpPr>
        <p:spPr>
          <a:xfrm>
            <a:off x="644372" y="653903"/>
            <a:ext cx="4238347" cy="1134122"/>
          </a:xfrm>
        </p:spPr>
        <p:txBody>
          <a:bodyPr>
            <a:normAutofit fontScale="90000"/>
          </a:bodyPr>
          <a:lstStyle/>
          <a:p>
            <a:r>
              <a:rPr lang="es-ES" b="1" dirty="0">
                <a:latin typeface="Russo One" panose="020B0604020202020204"/>
              </a:rPr>
              <a:t>Actividad 2: </a:t>
            </a:r>
            <a:br>
              <a:rPr lang="es-ES" b="1" dirty="0">
                <a:latin typeface="Russo One" panose="020B0604020202020204"/>
              </a:rPr>
            </a:br>
            <a:br>
              <a:rPr lang="es-ES" b="1" dirty="0">
                <a:latin typeface="Russo One" panose="020B0604020202020204"/>
              </a:rPr>
            </a:br>
            <a:r>
              <a:rPr lang="es-ES" b="1" dirty="0">
                <a:latin typeface="Russo One" panose="020B0604020202020204"/>
              </a:rPr>
              <a:t>Visibilizamos a mujeres en la ciencia (II)</a:t>
            </a:r>
          </a:p>
        </p:txBody>
      </p:sp>
    </p:spTree>
    <p:extLst>
      <p:ext uri="{BB962C8B-B14F-4D97-AF65-F5344CB8AC3E}">
        <p14:creationId xmlns:p14="http://schemas.microsoft.com/office/powerpoint/2010/main" val="8925929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D5AB6B3-91E9-79E7-A291-A586F71AA3B4}"/>
              </a:ext>
            </a:extLst>
          </p:cNvPr>
          <p:cNvSpPr>
            <a:spLocks noGrp="1"/>
          </p:cNvSpPr>
          <p:nvPr>
            <p:ph type="title"/>
          </p:nvPr>
        </p:nvSpPr>
        <p:spPr>
          <a:xfrm>
            <a:off x="644372" y="653903"/>
            <a:ext cx="4238347" cy="1134122"/>
          </a:xfrm>
        </p:spPr>
        <p:txBody>
          <a:bodyPr>
            <a:normAutofit fontScale="90000"/>
          </a:bodyPr>
          <a:lstStyle/>
          <a:p>
            <a:r>
              <a:rPr lang="es-ES" b="1" dirty="0">
                <a:latin typeface="Russo One" panose="020B0604020202020204"/>
              </a:rPr>
              <a:t>Actividad 3:</a:t>
            </a:r>
            <a:br>
              <a:rPr lang="es-ES" b="1" dirty="0">
                <a:latin typeface="Russo One" panose="020B0604020202020204"/>
              </a:rPr>
            </a:br>
            <a:br>
              <a:rPr lang="es-ES" b="1" dirty="0">
                <a:latin typeface="Russo One" panose="020B0604020202020204"/>
              </a:rPr>
            </a:br>
            <a:r>
              <a:rPr lang="es-ES" b="1" dirty="0">
                <a:latin typeface="Russo One" panose="020B0604020202020204"/>
              </a:rPr>
              <a:t>Visibilizamos el arte y la cultura </a:t>
            </a:r>
          </a:p>
        </p:txBody>
      </p:sp>
      <p:sp>
        <p:nvSpPr>
          <p:cNvPr id="3" name="Marcador de posición de imagen 2">
            <a:extLst>
              <a:ext uri="{FF2B5EF4-FFF2-40B4-BE49-F238E27FC236}">
                <a16:creationId xmlns:a16="http://schemas.microsoft.com/office/drawing/2014/main" id="{059BD674-88CC-3ACB-DDC3-F7FC10A8FC25}"/>
              </a:ext>
            </a:extLst>
          </p:cNvPr>
          <p:cNvSpPr>
            <a:spLocks noGrp="1"/>
          </p:cNvSpPr>
          <p:nvPr>
            <p:ph type="pic" idx="2"/>
          </p:nvPr>
        </p:nvSpPr>
        <p:spPr>
          <a:xfrm>
            <a:off x="4772025" y="754602"/>
            <a:ext cx="6706802" cy="5565252"/>
          </a:xfrm>
        </p:spPr>
        <p:txBody>
          <a:bodyPr>
            <a:normAutofit fontScale="92500" lnSpcReduction="10000"/>
          </a:bodyPr>
          <a:lstStyle/>
          <a:p>
            <a:pPr algn="ctr"/>
            <a:r>
              <a:rPr lang="es-ES" sz="2000" b="1" dirty="0">
                <a:latin typeface="Russo One" panose="020B0604020202020204"/>
              </a:rPr>
              <a:t>Desarrollo de la actividad</a:t>
            </a:r>
          </a:p>
          <a:p>
            <a:pPr algn="ctr"/>
            <a:endParaRPr lang="es-ES" sz="2000" b="1" dirty="0">
              <a:latin typeface="Russo One" panose="020B0604020202020204"/>
            </a:endParaRPr>
          </a:p>
          <a:p>
            <a:pPr algn="just"/>
            <a:r>
              <a:rPr lang="es-ES" sz="2000" dirty="0">
                <a:latin typeface="Russo One" panose="020B0604020202020204"/>
              </a:rPr>
              <a:t>Se pide al alumnado que se reparta en grupos equilibrados. Se pide al alumnado que busquen información sobre una mujer del mundo del arte o cultural que les llame la atención y que recojan en una ficha los siguientes datos:</a:t>
            </a:r>
          </a:p>
          <a:p>
            <a:pPr marL="342900" indent="-342900" algn="just">
              <a:buFont typeface="Arial" panose="020B0604020202020204" pitchFamily="34" charset="0"/>
              <a:buChar char="•"/>
            </a:pPr>
            <a:r>
              <a:rPr lang="es-ES" sz="2000" dirty="0">
                <a:latin typeface="Russo One" panose="020B0604020202020204"/>
              </a:rPr>
              <a:t>Nombre y datos bibliográficos, vida familiar</a:t>
            </a:r>
          </a:p>
          <a:p>
            <a:pPr marL="342900" indent="-342900" algn="just">
              <a:buFont typeface="Arial" panose="020B0604020202020204" pitchFamily="34" charset="0"/>
              <a:buChar char="•"/>
            </a:pPr>
            <a:r>
              <a:rPr lang="es-ES" sz="2000" dirty="0">
                <a:latin typeface="Russo One" panose="020B0604020202020204"/>
              </a:rPr>
              <a:t>Su obra o labor</a:t>
            </a:r>
          </a:p>
          <a:p>
            <a:pPr marL="342900" indent="-342900" algn="just">
              <a:buFont typeface="Arial" panose="020B0604020202020204" pitchFamily="34" charset="0"/>
              <a:buChar char="•"/>
            </a:pPr>
            <a:r>
              <a:rPr lang="es-ES" sz="2000" dirty="0">
                <a:latin typeface="Russo One" panose="020B0604020202020204"/>
              </a:rPr>
              <a:t>Se debe apoyar la búsqueda con imágenes, vídeos, música, etc.</a:t>
            </a:r>
          </a:p>
          <a:p>
            <a:pPr marL="342900" indent="-342900" algn="just">
              <a:buFont typeface="Arial" panose="020B0604020202020204" pitchFamily="34" charset="0"/>
              <a:buChar char="•"/>
            </a:pPr>
            <a:r>
              <a:rPr lang="es-ES" sz="2000" dirty="0">
                <a:latin typeface="Russo One" panose="020B0604020202020204"/>
              </a:rPr>
              <a:t>Alguna curiosidad interesante </a:t>
            </a:r>
          </a:p>
          <a:p>
            <a:pPr algn="just"/>
            <a:r>
              <a:rPr lang="es-ES" sz="2000" dirty="0">
                <a:latin typeface="Russo One" panose="020B0604020202020204"/>
              </a:rPr>
              <a:t>A continuación, se presenta cada personaje al resto del grupo brevemente y se plantea un pequeño debate sobre qué aportan a la sociedad, qué ocurría si se dieran a conocer, como poder hacerlo, etc.</a:t>
            </a:r>
          </a:p>
          <a:p>
            <a:pPr algn="just"/>
            <a:r>
              <a:rPr lang="es-ES" sz="2000" dirty="0">
                <a:latin typeface="Russo One" panose="020B0604020202020204"/>
              </a:rPr>
              <a:t>Esta actividad incluye diferentes variantes</a:t>
            </a:r>
          </a:p>
          <a:p>
            <a:pPr marL="342900" indent="-342900" algn="just">
              <a:buFont typeface="Arial" panose="020B0604020202020204" pitchFamily="34" charset="0"/>
              <a:buChar char="•"/>
            </a:pPr>
            <a:r>
              <a:rPr lang="es-ES" sz="2000" dirty="0">
                <a:latin typeface="Russo One" panose="020B0604020202020204"/>
              </a:rPr>
              <a:t>Enmarcar un año o época.</a:t>
            </a:r>
          </a:p>
          <a:p>
            <a:pPr marL="342900" indent="-342900" algn="just">
              <a:buFont typeface="Arial" panose="020B0604020202020204" pitchFamily="34" charset="0"/>
              <a:buChar char="•"/>
            </a:pPr>
            <a:r>
              <a:rPr lang="es-ES" sz="2000" dirty="0">
                <a:latin typeface="Russo One" panose="020B0604020202020204"/>
              </a:rPr>
              <a:t>Enmarcar una región, país, continente</a:t>
            </a:r>
          </a:p>
          <a:p>
            <a:pPr marL="342900" indent="-342900" algn="just">
              <a:buFont typeface="Arial" panose="020B0604020202020204" pitchFamily="34" charset="0"/>
              <a:buChar char="•"/>
            </a:pPr>
            <a:r>
              <a:rPr lang="es-ES" sz="2000" dirty="0">
                <a:latin typeface="Russo One" panose="020B0604020202020204"/>
              </a:rPr>
              <a:t>Enmarcar una disciplina: pintura, escultura, música, cine, teatro, etc.</a:t>
            </a:r>
          </a:p>
          <a:p>
            <a:pPr marL="342900" indent="-342900" algn="just">
              <a:buFont typeface="Arial" panose="020B0604020202020204" pitchFamily="34" charset="0"/>
              <a:buChar char="•"/>
            </a:pPr>
            <a:r>
              <a:rPr lang="es-ES" sz="2000" dirty="0">
                <a:latin typeface="Russo One" panose="020B0604020202020204"/>
              </a:rPr>
              <a:t>Añadir cuántas variables se deseen </a:t>
            </a:r>
          </a:p>
          <a:p>
            <a:pPr algn="just"/>
            <a:endParaRPr lang="es-ES" sz="2000" dirty="0">
              <a:latin typeface="Russo One" panose="020B0604020202020204"/>
            </a:endParaRPr>
          </a:p>
        </p:txBody>
      </p:sp>
      <p:pic>
        <p:nvPicPr>
          <p:cNvPr id="11" name="Imagen 10">
            <a:extLst>
              <a:ext uri="{FF2B5EF4-FFF2-40B4-BE49-F238E27FC236}">
                <a16:creationId xmlns:a16="http://schemas.microsoft.com/office/drawing/2014/main" id="{C1A7168F-991C-E3AB-D27C-D00A24516F3D}"/>
              </a:ext>
            </a:extLst>
          </p:cNvPr>
          <p:cNvPicPr>
            <a:picLocks noChangeAspect="1"/>
          </p:cNvPicPr>
          <p:nvPr/>
        </p:nvPicPr>
        <p:blipFill>
          <a:blip r:embed="rId3">
            <a:duotone>
              <a:schemeClr val="accent6">
                <a:shade val="45000"/>
                <a:satMod val="135000"/>
              </a:schemeClr>
              <a:prstClr val="white"/>
            </a:duotone>
          </a:blip>
          <a:stretch>
            <a:fillRect/>
          </a:stretch>
        </p:blipFill>
        <p:spPr>
          <a:xfrm rot="20956913">
            <a:off x="306924" y="2093305"/>
            <a:ext cx="3624496" cy="3640677"/>
          </a:xfrm>
          <a:prstGeom prst="rect">
            <a:avLst/>
          </a:prstGeom>
        </p:spPr>
      </p:pic>
      <p:sp>
        <p:nvSpPr>
          <p:cNvPr id="4" name="Marcador de texto 3">
            <a:extLst>
              <a:ext uri="{FF2B5EF4-FFF2-40B4-BE49-F238E27FC236}">
                <a16:creationId xmlns:a16="http://schemas.microsoft.com/office/drawing/2014/main" id="{B49B6698-77B8-D928-2E31-6E90245CA5FB}"/>
              </a:ext>
            </a:extLst>
          </p:cNvPr>
          <p:cNvSpPr>
            <a:spLocks noGrp="1"/>
          </p:cNvSpPr>
          <p:nvPr>
            <p:ph type="body" idx="1"/>
          </p:nvPr>
        </p:nvSpPr>
        <p:spPr>
          <a:xfrm rot="20939772">
            <a:off x="157998" y="2348588"/>
            <a:ext cx="3528610" cy="3811588"/>
          </a:xfrm>
        </p:spPr>
        <p:txBody>
          <a:bodyPr>
            <a:normAutofit/>
          </a:bodyPr>
          <a:lstStyle/>
          <a:p>
            <a:pPr indent="0" rtl="0">
              <a:spcBef>
                <a:spcPts val="0"/>
              </a:spcBef>
              <a:spcAft>
                <a:spcPts val="0"/>
              </a:spcAft>
            </a:pPr>
            <a:r>
              <a:rPr lang="es-ES" sz="1800" b="0" i="0" u="none" strike="noStrike" dirty="0">
                <a:solidFill>
                  <a:srgbClr val="000000"/>
                </a:solidFill>
                <a:effectLst/>
                <a:latin typeface="Russo One" panose="020B0604020202020204"/>
              </a:rPr>
              <a:t>Tiempo estimado 20 minutos</a:t>
            </a:r>
          </a:p>
          <a:p>
            <a:pPr indent="0" rtl="0">
              <a:spcBef>
                <a:spcPts val="0"/>
              </a:spcBef>
              <a:spcAft>
                <a:spcPts val="0"/>
              </a:spcAft>
            </a:pPr>
            <a:endParaRPr lang="es-ES" sz="1800" b="0" i="0" u="none" strike="noStrike" dirty="0">
              <a:solidFill>
                <a:srgbClr val="000000"/>
              </a:solidFill>
              <a:effectLst/>
              <a:latin typeface="Russo One" panose="020B0604020202020204"/>
            </a:endParaRPr>
          </a:p>
          <a:p>
            <a:pPr indent="0" rtl="0">
              <a:spcBef>
                <a:spcPts val="0"/>
              </a:spcBef>
              <a:spcAft>
                <a:spcPts val="0"/>
              </a:spcAft>
            </a:pPr>
            <a:r>
              <a:rPr lang="es-ES" sz="1800" b="0" i="0" u="none" strike="noStrike" dirty="0">
                <a:solidFill>
                  <a:srgbClr val="000000"/>
                </a:solidFill>
                <a:effectLst/>
                <a:latin typeface="Russo One" panose="020B0604020202020204"/>
              </a:rPr>
              <a:t>Presentación en </a:t>
            </a:r>
            <a:r>
              <a:rPr lang="es-ES" sz="1800" b="0" i="0" u="none" strike="noStrike" dirty="0" err="1">
                <a:solidFill>
                  <a:srgbClr val="000000"/>
                </a:solidFill>
                <a:effectLst/>
                <a:latin typeface="Russo One" panose="020B0604020202020204"/>
              </a:rPr>
              <a:t>power</a:t>
            </a:r>
            <a:r>
              <a:rPr lang="es-ES" sz="1800" b="0" i="0" u="none" strike="noStrike" dirty="0">
                <a:solidFill>
                  <a:srgbClr val="000000"/>
                </a:solidFill>
                <a:effectLst/>
                <a:latin typeface="Russo One" panose="020B0604020202020204"/>
              </a:rPr>
              <a:t> </a:t>
            </a:r>
            <a:r>
              <a:rPr lang="es-ES" sz="1800" b="0" i="0" u="none" strike="noStrike" dirty="0" err="1">
                <a:solidFill>
                  <a:srgbClr val="000000"/>
                </a:solidFill>
                <a:effectLst/>
                <a:latin typeface="Russo One" panose="020B0604020202020204"/>
              </a:rPr>
              <a:t>point</a:t>
            </a:r>
            <a:r>
              <a:rPr lang="es-ES" sz="1800" b="0" i="0" u="none" strike="noStrike" dirty="0">
                <a:solidFill>
                  <a:srgbClr val="000000"/>
                </a:solidFill>
                <a:effectLst/>
                <a:latin typeface="Russo One" panose="020B0604020202020204"/>
              </a:rPr>
              <a:t> de apoyo a la sesión  descargable en la web</a:t>
            </a:r>
          </a:p>
          <a:p>
            <a:pPr indent="0" rtl="0">
              <a:spcBef>
                <a:spcPts val="0"/>
              </a:spcBef>
              <a:spcAft>
                <a:spcPts val="0"/>
              </a:spcAft>
            </a:pPr>
            <a:endParaRPr lang="es-ES" sz="1800" b="0" i="0" u="none" strike="noStrike" dirty="0">
              <a:solidFill>
                <a:srgbClr val="000000"/>
              </a:solidFill>
              <a:effectLst/>
              <a:latin typeface="Russo One" panose="020B0604020202020204"/>
            </a:endParaRPr>
          </a:p>
          <a:p>
            <a:pPr indent="0" rtl="0">
              <a:spcBef>
                <a:spcPts val="0"/>
              </a:spcBef>
              <a:spcAft>
                <a:spcPts val="0"/>
              </a:spcAft>
            </a:pPr>
            <a:r>
              <a:rPr lang="es-ES" sz="1800" b="0" i="0" u="none" strike="noStrike" dirty="0">
                <a:solidFill>
                  <a:srgbClr val="000000"/>
                </a:solidFill>
                <a:effectLst/>
                <a:latin typeface="Russo One" panose="020B0604020202020204"/>
              </a:rPr>
              <a:t>Materiales para realizar la presentación del personaje virtuales o físicos</a:t>
            </a:r>
          </a:p>
          <a:p>
            <a:pPr indent="0" rtl="0">
              <a:spcBef>
                <a:spcPts val="0"/>
              </a:spcBef>
              <a:spcAft>
                <a:spcPts val="0"/>
              </a:spcAft>
            </a:pPr>
            <a:endParaRPr lang="es-ES" sz="1800" b="0" i="0" u="none" strike="noStrike" dirty="0">
              <a:solidFill>
                <a:srgbClr val="000000"/>
              </a:solidFill>
              <a:effectLst/>
              <a:latin typeface="Russo One" panose="020B0604020202020204"/>
            </a:endParaRPr>
          </a:p>
          <a:p>
            <a:pPr indent="0" rtl="0">
              <a:spcBef>
                <a:spcPts val="0"/>
              </a:spcBef>
              <a:spcAft>
                <a:spcPts val="0"/>
              </a:spcAft>
            </a:pPr>
            <a:r>
              <a:rPr lang="es-ES" sz="1800" b="0" i="0" u="none" strike="noStrike" dirty="0">
                <a:solidFill>
                  <a:srgbClr val="000000"/>
                </a:solidFill>
                <a:effectLst/>
                <a:latin typeface="Russo One" panose="020B0604020202020204"/>
              </a:rPr>
              <a:t>Dispositivos para buscar información en internet</a:t>
            </a:r>
          </a:p>
          <a:p>
            <a:pPr indent="0"/>
            <a:br>
              <a:rPr lang="es-ES" sz="2000" dirty="0">
                <a:latin typeface="Russo One" panose="020B0604020202020204"/>
              </a:rPr>
            </a:br>
            <a:endParaRPr lang="es-ES" dirty="0">
              <a:latin typeface="Russo One" panose="020B0604020202020204"/>
            </a:endParaRPr>
          </a:p>
        </p:txBody>
      </p:sp>
    </p:spTree>
    <p:extLst>
      <p:ext uri="{BB962C8B-B14F-4D97-AF65-F5344CB8AC3E}">
        <p14:creationId xmlns:p14="http://schemas.microsoft.com/office/powerpoint/2010/main" val="39897189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posición de imagen 2">
            <a:extLst>
              <a:ext uri="{FF2B5EF4-FFF2-40B4-BE49-F238E27FC236}">
                <a16:creationId xmlns:a16="http://schemas.microsoft.com/office/drawing/2014/main" id="{059BD674-88CC-3ACB-DDC3-F7FC10A8FC25}"/>
              </a:ext>
            </a:extLst>
          </p:cNvPr>
          <p:cNvSpPr>
            <a:spLocks noGrp="1"/>
          </p:cNvSpPr>
          <p:nvPr>
            <p:ph type="pic" idx="2"/>
          </p:nvPr>
        </p:nvSpPr>
        <p:spPr>
          <a:xfrm>
            <a:off x="4772025" y="754602"/>
            <a:ext cx="6706802" cy="5565252"/>
          </a:xfrm>
        </p:spPr>
        <p:txBody>
          <a:bodyPr>
            <a:normAutofit/>
          </a:bodyPr>
          <a:lstStyle/>
          <a:p>
            <a:pPr algn="ctr"/>
            <a:r>
              <a:rPr lang="es-ES" sz="2400" b="1" dirty="0">
                <a:latin typeface="Russo One" panose="020B0604020202020204"/>
              </a:rPr>
              <a:t>Desarrollo de la actividad</a:t>
            </a:r>
          </a:p>
          <a:p>
            <a:pPr algn="ctr"/>
            <a:endParaRPr lang="es-ES" sz="2400" b="1" dirty="0">
              <a:latin typeface="Russo One" panose="020B0604020202020204"/>
            </a:endParaRPr>
          </a:p>
          <a:p>
            <a:pPr algn="just"/>
            <a:r>
              <a:rPr lang="es-ES" sz="2400" dirty="0">
                <a:latin typeface="Russo One" panose="020B0604020202020204"/>
              </a:rPr>
              <a:t>Se pide al alumnado que cite nombres de mujeres que hayan aportado a la ciencia algo significativo para el bienestar de las personas y que por ello hayan destacado o destacan en diversos ámbitos. Se anota en la pizarra. </a:t>
            </a:r>
          </a:p>
          <a:p>
            <a:pPr algn="just"/>
            <a:r>
              <a:rPr lang="es-ES" sz="2400" dirty="0">
                <a:latin typeface="Russo One" panose="020B0604020202020204"/>
              </a:rPr>
              <a:t>A continuación, se proyectan imágenes y nombres de mujeres en la ciencia para que traten de averiguar “quién es quién”. Para ello se pide que anoten una breve biografía de cada una de ellas. Una vez solucionado el acertijo, se presentan sus pequeñas biografías.</a:t>
            </a:r>
          </a:p>
        </p:txBody>
      </p:sp>
      <p:pic>
        <p:nvPicPr>
          <p:cNvPr id="11" name="Imagen 10">
            <a:extLst>
              <a:ext uri="{FF2B5EF4-FFF2-40B4-BE49-F238E27FC236}">
                <a16:creationId xmlns:a16="http://schemas.microsoft.com/office/drawing/2014/main" id="{C1A7168F-991C-E3AB-D27C-D00A24516F3D}"/>
              </a:ext>
            </a:extLst>
          </p:cNvPr>
          <p:cNvPicPr>
            <a:picLocks noChangeAspect="1"/>
          </p:cNvPicPr>
          <p:nvPr/>
        </p:nvPicPr>
        <p:blipFill>
          <a:blip r:embed="rId2">
            <a:duotone>
              <a:prstClr val="black"/>
              <a:schemeClr val="accent4">
                <a:tint val="45000"/>
                <a:satMod val="400000"/>
              </a:schemeClr>
            </a:duotone>
          </a:blip>
          <a:stretch>
            <a:fillRect/>
          </a:stretch>
        </p:blipFill>
        <p:spPr>
          <a:xfrm rot="20956913">
            <a:off x="306924" y="2093305"/>
            <a:ext cx="3624496" cy="3640677"/>
          </a:xfrm>
          <a:prstGeom prst="rect">
            <a:avLst/>
          </a:prstGeom>
        </p:spPr>
      </p:pic>
      <p:sp>
        <p:nvSpPr>
          <p:cNvPr id="7" name="Título 1">
            <a:extLst>
              <a:ext uri="{FF2B5EF4-FFF2-40B4-BE49-F238E27FC236}">
                <a16:creationId xmlns:a16="http://schemas.microsoft.com/office/drawing/2014/main" id="{FBD9063A-8B03-E4C8-4F34-5904985DAEB0}"/>
              </a:ext>
            </a:extLst>
          </p:cNvPr>
          <p:cNvSpPr>
            <a:spLocks noGrp="1"/>
          </p:cNvSpPr>
          <p:nvPr>
            <p:ph type="title"/>
          </p:nvPr>
        </p:nvSpPr>
        <p:spPr>
          <a:xfrm>
            <a:off x="713173" y="231267"/>
            <a:ext cx="4238347" cy="1134122"/>
          </a:xfrm>
        </p:spPr>
        <p:txBody>
          <a:bodyPr>
            <a:normAutofit fontScale="90000"/>
          </a:bodyPr>
          <a:lstStyle/>
          <a:p>
            <a:r>
              <a:rPr lang="es-ES" b="1" dirty="0">
                <a:latin typeface="Russo One" panose="020B0604020202020204"/>
              </a:rPr>
              <a:t>Actividad 4:</a:t>
            </a:r>
            <a:br>
              <a:rPr lang="es-ES" b="1" dirty="0">
                <a:latin typeface="Russo One" panose="020B0604020202020204"/>
              </a:rPr>
            </a:br>
            <a:br>
              <a:rPr lang="es-ES" b="1" dirty="0">
                <a:latin typeface="Russo One" panose="020B0604020202020204"/>
              </a:rPr>
            </a:br>
            <a:r>
              <a:rPr lang="es-ES" b="1" dirty="0">
                <a:latin typeface="Russo One" panose="020B0604020202020204"/>
              </a:rPr>
              <a:t>Mujeres científicas</a:t>
            </a:r>
          </a:p>
        </p:txBody>
      </p:sp>
      <p:sp>
        <p:nvSpPr>
          <p:cNvPr id="10" name="Marcador de texto 3">
            <a:extLst>
              <a:ext uri="{FF2B5EF4-FFF2-40B4-BE49-F238E27FC236}">
                <a16:creationId xmlns:a16="http://schemas.microsoft.com/office/drawing/2014/main" id="{4FB33450-EAB1-F52E-ABF7-FC8DAB83018D}"/>
              </a:ext>
            </a:extLst>
          </p:cNvPr>
          <p:cNvSpPr txBox="1">
            <a:spLocks/>
          </p:cNvSpPr>
          <p:nvPr/>
        </p:nvSpPr>
        <p:spPr>
          <a:xfrm rot="20939772">
            <a:off x="157998" y="2348588"/>
            <a:ext cx="3528610" cy="3811588"/>
          </a:xfrm>
          <a:prstGeom prst="rect">
            <a:avLst/>
          </a:prstGeom>
          <a:noFill/>
          <a:ln>
            <a:noFill/>
          </a:ln>
        </p:spPr>
        <p:txBody>
          <a:bodyPr spcFirstLastPara="1" vert="horz" wrap="square" lIns="91425" tIns="45700" rIns="91425" bIns="45700" rtlCol="0" anchor="t" anchorCtr="0">
            <a:normAutofit lnSpcReduction="10000"/>
          </a:bodyPr>
          <a:lstStyle>
            <a:lvl1pPr marL="457200" lvl="0" indent="-228600" algn="l" defTabSz="914400" rtl="0" eaLnBrk="1" latinLnBrk="0" hangingPunct="1">
              <a:lnSpc>
                <a:spcPct val="90000"/>
              </a:lnSpc>
              <a:spcBef>
                <a:spcPts val="1000"/>
              </a:spcBef>
              <a:spcAft>
                <a:spcPts val="0"/>
              </a:spcAft>
              <a:buClr>
                <a:schemeClr val="dk1"/>
              </a:buClr>
              <a:buSzPts val="1600"/>
              <a:buFont typeface="Arial" panose="020B0604020202020204" pitchFamily="34" charset="0"/>
              <a:buNone/>
              <a:defRPr sz="1600" kern="1200">
                <a:solidFill>
                  <a:schemeClr val="tx1"/>
                </a:solidFill>
                <a:latin typeface="+mn-lt"/>
                <a:ea typeface="+mn-ea"/>
                <a:cs typeface="+mn-cs"/>
              </a:defRPr>
            </a:lvl1pPr>
            <a:lvl2pPr marL="914400" lvl="1" indent="-228600" algn="l" defTabSz="914400" rtl="0" eaLnBrk="1" latinLnBrk="0" hangingPunct="1">
              <a:lnSpc>
                <a:spcPct val="90000"/>
              </a:lnSpc>
              <a:spcBef>
                <a:spcPts val="500"/>
              </a:spcBef>
              <a:spcAft>
                <a:spcPts val="0"/>
              </a:spcAft>
              <a:buClr>
                <a:schemeClr val="dk1"/>
              </a:buClr>
              <a:buSzPts val="1400"/>
              <a:buFont typeface="Arial" panose="020B0604020202020204" pitchFamily="34" charset="0"/>
              <a:buNone/>
              <a:defRPr sz="1400" kern="1200">
                <a:solidFill>
                  <a:schemeClr val="tx1"/>
                </a:solidFill>
                <a:latin typeface="+mn-lt"/>
                <a:ea typeface="+mn-ea"/>
                <a:cs typeface="+mn-cs"/>
              </a:defRPr>
            </a:lvl2pPr>
            <a:lvl3pPr marL="1371600" lvl="2" indent="-228600" algn="l" defTabSz="914400" rtl="0" eaLnBrk="1" latinLnBrk="0" hangingPunct="1">
              <a:lnSpc>
                <a:spcPct val="90000"/>
              </a:lnSpc>
              <a:spcBef>
                <a:spcPts val="500"/>
              </a:spcBef>
              <a:spcAft>
                <a:spcPts val="0"/>
              </a:spcAft>
              <a:buClr>
                <a:schemeClr val="dk1"/>
              </a:buClr>
              <a:buSzPts val="1200"/>
              <a:buFont typeface="Arial" panose="020B0604020202020204" pitchFamily="34" charset="0"/>
              <a:buNone/>
              <a:defRPr sz="1200" kern="1200">
                <a:solidFill>
                  <a:schemeClr val="tx1"/>
                </a:solidFill>
                <a:latin typeface="+mn-lt"/>
                <a:ea typeface="+mn-ea"/>
                <a:cs typeface="+mn-cs"/>
              </a:defRPr>
            </a:lvl3pPr>
            <a:lvl4pPr marL="1828800" lvl="3"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4pPr>
            <a:lvl5pPr marL="2286000" lvl="4"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5pPr>
            <a:lvl6pPr marL="2743200" lvl="5"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6pPr>
            <a:lvl7pPr marL="3200400" lvl="6"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7pPr>
            <a:lvl8pPr marL="3657600" lvl="7"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8pPr>
            <a:lvl9pPr marL="4114800" lvl="8" indent="-228600" algn="l" defTabSz="914400" rtl="0" eaLnBrk="1" latinLnBrk="0" hangingPunct="1">
              <a:lnSpc>
                <a:spcPct val="90000"/>
              </a:lnSpc>
              <a:spcBef>
                <a:spcPts val="500"/>
              </a:spcBef>
              <a:spcAft>
                <a:spcPts val="0"/>
              </a:spcAft>
              <a:buClr>
                <a:schemeClr val="dk1"/>
              </a:buClr>
              <a:buSzPts val="1000"/>
              <a:buFont typeface="Arial" panose="020B0604020202020204" pitchFamily="34" charset="0"/>
              <a:buNone/>
              <a:defRPr sz="1000" kern="1200">
                <a:solidFill>
                  <a:schemeClr val="tx1"/>
                </a:solidFill>
                <a:latin typeface="+mn-lt"/>
                <a:ea typeface="+mn-ea"/>
                <a:cs typeface="+mn-cs"/>
              </a:defRPr>
            </a:lvl9pPr>
          </a:lstStyle>
          <a:p>
            <a:pPr indent="0">
              <a:spcBef>
                <a:spcPts val="0"/>
              </a:spcBef>
            </a:pPr>
            <a:r>
              <a:rPr lang="es-ES" sz="1800" dirty="0">
                <a:solidFill>
                  <a:schemeClr val="bg1"/>
                </a:solidFill>
                <a:latin typeface="Russo One" panose="020B0604020202020204"/>
              </a:rPr>
              <a:t>Tiempo estimado 20 minutos</a:t>
            </a:r>
          </a:p>
          <a:p>
            <a:pPr indent="0">
              <a:spcBef>
                <a:spcPts val="0"/>
              </a:spcBef>
            </a:pPr>
            <a:endParaRPr lang="es-ES" sz="1800" dirty="0">
              <a:solidFill>
                <a:schemeClr val="bg1"/>
              </a:solidFill>
              <a:latin typeface="Russo One" panose="020B0604020202020204"/>
            </a:endParaRPr>
          </a:p>
          <a:p>
            <a:pPr indent="0">
              <a:spcBef>
                <a:spcPts val="0"/>
              </a:spcBef>
            </a:pPr>
            <a:r>
              <a:rPr lang="es-ES" sz="1800" dirty="0">
                <a:solidFill>
                  <a:schemeClr val="bg1"/>
                </a:solidFill>
                <a:latin typeface="Russo One" panose="020B0604020202020204"/>
              </a:rPr>
              <a:t>Presentación en </a:t>
            </a:r>
            <a:r>
              <a:rPr lang="es-ES" sz="1800" dirty="0" err="1">
                <a:solidFill>
                  <a:schemeClr val="bg1"/>
                </a:solidFill>
                <a:latin typeface="Russo One" panose="020B0604020202020204"/>
              </a:rPr>
              <a:t>power</a:t>
            </a:r>
            <a:r>
              <a:rPr lang="es-ES" sz="1800" dirty="0">
                <a:solidFill>
                  <a:schemeClr val="bg1"/>
                </a:solidFill>
                <a:latin typeface="Russo One" panose="020B0604020202020204"/>
              </a:rPr>
              <a:t> </a:t>
            </a:r>
            <a:r>
              <a:rPr lang="es-ES" sz="1800" dirty="0" err="1">
                <a:solidFill>
                  <a:schemeClr val="bg1"/>
                </a:solidFill>
                <a:latin typeface="Russo One" panose="020B0604020202020204"/>
              </a:rPr>
              <a:t>point</a:t>
            </a:r>
            <a:r>
              <a:rPr lang="es-ES" sz="1800" dirty="0">
                <a:solidFill>
                  <a:schemeClr val="bg1"/>
                </a:solidFill>
                <a:latin typeface="Russo One" panose="020B0604020202020204"/>
              </a:rPr>
              <a:t> de apoyo a la sesión  descargable en la web</a:t>
            </a:r>
          </a:p>
          <a:p>
            <a:pPr indent="0">
              <a:spcBef>
                <a:spcPts val="0"/>
              </a:spcBef>
            </a:pPr>
            <a:endParaRPr lang="es-ES" sz="1800" dirty="0">
              <a:solidFill>
                <a:schemeClr val="bg1"/>
              </a:solidFill>
              <a:latin typeface="Russo One" panose="020B0604020202020204"/>
            </a:endParaRPr>
          </a:p>
          <a:p>
            <a:pPr indent="0">
              <a:spcBef>
                <a:spcPts val="0"/>
              </a:spcBef>
            </a:pPr>
            <a:r>
              <a:rPr lang="es-ES" sz="1800" dirty="0">
                <a:solidFill>
                  <a:schemeClr val="bg1"/>
                </a:solidFill>
                <a:latin typeface="Russo One" panose="020B0604020202020204"/>
              </a:rPr>
              <a:t>Doc. Mujeres en la ciencia. Guía didáctica sobre el papel de la mujer en la historia de la ciencia</a:t>
            </a:r>
          </a:p>
          <a:p>
            <a:pPr indent="0">
              <a:spcBef>
                <a:spcPts val="0"/>
              </a:spcBef>
            </a:pPr>
            <a:endParaRPr lang="es-ES" sz="1800" dirty="0">
              <a:solidFill>
                <a:schemeClr val="bg1"/>
              </a:solidFill>
              <a:latin typeface="Russo One" panose="020B0604020202020204"/>
            </a:endParaRPr>
          </a:p>
          <a:p>
            <a:pPr indent="0">
              <a:spcBef>
                <a:spcPts val="0"/>
              </a:spcBef>
            </a:pPr>
            <a:r>
              <a:rPr lang="es-ES" sz="1800" dirty="0">
                <a:solidFill>
                  <a:schemeClr val="bg1"/>
                </a:solidFill>
                <a:latin typeface="Russo One" panose="020B0604020202020204"/>
              </a:rPr>
              <a:t>Dispositivos para buscar información en internet</a:t>
            </a:r>
          </a:p>
          <a:p>
            <a:pPr indent="0"/>
            <a:br>
              <a:rPr lang="es-ES" sz="2000" dirty="0">
                <a:solidFill>
                  <a:schemeClr val="bg1"/>
                </a:solidFill>
                <a:latin typeface="Russo One" panose="020B0604020202020204"/>
              </a:rPr>
            </a:br>
            <a:endParaRPr lang="es-ES" dirty="0">
              <a:solidFill>
                <a:schemeClr val="bg1"/>
              </a:solidFill>
              <a:latin typeface="Russo One" panose="020B0604020202020204"/>
            </a:endParaRPr>
          </a:p>
        </p:txBody>
      </p:sp>
    </p:spTree>
    <p:extLst>
      <p:ext uri="{BB962C8B-B14F-4D97-AF65-F5344CB8AC3E}">
        <p14:creationId xmlns:p14="http://schemas.microsoft.com/office/powerpoint/2010/main" val="3905867549"/>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321</TotalTime>
  <Words>2177</Words>
  <Application>Microsoft Office PowerPoint</Application>
  <PresentationFormat>Panorámica</PresentationFormat>
  <Paragraphs>205</Paragraphs>
  <Slides>16</Slides>
  <Notes>7</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16</vt:i4>
      </vt:variant>
    </vt:vector>
  </HeadingPairs>
  <TitlesOfParts>
    <vt:vector size="23" baseType="lpstr">
      <vt:lpstr>Aptos</vt:lpstr>
      <vt:lpstr>Aptos Display</vt:lpstr>
      <vt:lpstr>Arial</vt:lpstr>
      <vt:lpstr>Exo 2</vt:lpstr>
      <vt:lpstr>Roboto</vt:lpstr>
      <vt:lpstr>Russo One</vt:lpstr>
      <vt:lpstr>Tema de Office</vt:lpstr>
      <vt:lpstr>Presentación de PowerPoint</vt:lpstr>
      <vt:lpstr>Presentación de PowerPoint</vt:lpstr>
      <vt:lpstr>Presentación de PowerPoint</vt:lpstr>
      <vt:lpstr>Presentación de PowerPoint</vt:lpstr>
      <vt:lpstr>Actividad 1:  Hablamos de sexismo </vt:lpstr>
      <vt:lpstr>Actividad 2:   Visibilizamos a mujeres en la ciencia (I)</vt:lpstr>
      <vt:lpstr>Actividad 2:   Visibilizamos a mujeres en la ciencia (II)</vt:lpstr>
      <vt:lpstr>Actividad 3:  Visibilizamos el arte y la cultura </vt:lpstr>
      <vt:lpstr>Actividad 4:  Mujeres científicas</vt:lpstr>
      <vt:lpstr>Presentación de PowerPoint</vt:lpstr>
      <vt:lpstr>Actividad 5:  Mujeres científicas Quiz</vt:lpstr>
      <vt:lpstr>Actividad 5: Mujeres científicas Quiz</vt:lpstr>
      <vt:lpstr>Actividad 6:  Conocemos los roles de género</vt:lpstr>
      <vt:lpstr>Actividad 6: Conocemos los roles de género</vt:lpstr>
      <vt:lpstr>Actividad Fija:   ¿A quién conocemos hoy?</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Triana Aguirre Delgado</dc:creator>
  <cp:lastModifiedBy>Triana Aguirre Delgado</cp:lastModifiedBy>
  <cp:revision>24</cp:revision>
  <dcterms:created xsi:type="dcterms:W3CDTF">2024-05-01T10:58:25Z</dcterms:created>
  <dcterms:modified xsi:type="dcterms:W3CDTF">2024-05-08T15:31:23Z</dcterms:modified>
</cp:coreProperties>
</file>